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embedTrueTypeFonts="1" autoCompressPictures="0">
  <p:sldMasterIdLst>
    <p:sldMasterId id="2147483648" r:id="rId1"/>
  </p:sldMasterIdLst>
  <p:notesMasterIdLst>
    <p:notesMasterId r:id="rId8"/>
  </p:notesMasterIdLst>
  <p:sldIdLst>
    <p:sldId id="297" r:id="rId2"/>
    <p:sldId id="298" r:id="rId3"/>
    <p:sldId id="299" r:id="rId4"/>
    <p:sldId id="296" r:id="rId5"/>
    <p:sldId id="302" r:id="rId6"/>
    <p:sldId id="303" r:id="rId7"/>
  </p:sldIdLst>
  <p:sldSz cx="12192000" cy="6858000"/>
  <p:notesSz cx="6858000" cy="9144000"/>
  <p:embeddedFontLst>
    <p:embeddedFont>
      <p:font typeface="Calibri" panose="020F0502020204030204" pitchFamily="34" charset="0"/>
      <p:regular r:id="rId9"/>
      <p:bold r:id="rId10"/>
      <p:italic r:id="rId11"/>
      <p:boldItalic r:id="rId12"/>
    </p:embeddedFont>
    <p:embeddedFont>
      <p:font typeface="PT Serif" panose="020A0603040505020204" pitchFamily="18" charset="0"/>
      <p:regular r:id="rId13"/>
      <p:bold r:id="rId14"/>
      <p:italic r:id="rId15"/>
      <p:boldItalic r:id="rId16"/>
    </p:embeddedFont>
    <p:embeddedFont>
      <p:font typeface="Source Sans Pro" panose="020B0503030403020204" pitchFamily="34" charset="0"/>
      <p:regular r:id="rId17"/>
      <p:bold r:id="rId18"/>
      <p:italic r:id="rId19"/>
      <p:boldItalic r:id="rId20"/>
    </p:embeddedFont>
    <p:embeddedFont>
      <p:font typeface="Source Sans Pro SemiBold" panose="020B0603030403020204" pitchFamily="34" charset="0"/>
      <p:bold r:id="rId21"/>
      <p:boldItalic r:id="rId22"/>
    </p:embeddedFont>
  </p:embeddedFontLst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C0502"/>
    <a:srgbClr val="979896"/>
    <a:srgbClr val="7F7F7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E25E649-3F16-4E02-A733-19D2CDBF48F0}" styleName="Mittlere Formatvorlage 3 - Akz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025" autoAdjust="0"/>
    <p:restoredTop sz="94712" autoAdjust="0"/>
  </p:normalViewPr>
  <p:slideViewPr>
    <p:cSldViewPr snapToGrid="0">
      <p:cViewPr varScale="1">
        <p:scale>
          <a:sx n="103" d="100"/>
          <a:sy n="103" d="100"/>
        </p:scale>
        <p:origin x="114" y="180"/>
      </p:cViewPr>
      <p:guideLst/>
    </p:cSldViewPr>
  </p:slideViewPr>
  <p:outlineViewPr>
    <p:cViewPr>
      <p:scale>
        <a:sx n="33" d="100"/>
        <a:sy n="33" d="100"/>
      </p:scale>
      <p:origin x="0" y="-6426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font" Target="fonts/font5.fntdata"/><Relationship Id="rId18" Type="http://schemas.openxmlformats.org/officeDocument/2006/relationships/font" Target="fonts/font10.fntdata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font" Target="fonts/font13.fntdata"/><Relationship Id="rId7" Type="http://schemas.openxmlformats.org/officeDocument/2006/relationships/slide" Target="slides/slide6.xml"/><Relationship Id="rId12" Type="http://schemas.openxmlformats.org/officeDocument/2006/relationships/font" Target="fonts/font4.fntdata"/><Relationship Id="rId17" Type="http://schemas.openxmlformats.org/officeDocument/2006/relationships/font" Target="fonts/font9.fntdata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font" Target="fonts/font8.fntdata"/><Relationship Id="rId20" Type="http://schemas.openxmlformats.org/officeDocument/2006/relationships/font" Target="fonts/font12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3.fntdata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font" Target="fonts/font7.fntdata"/><Relationship Id="rId23" Type="http://schemas.openxmlformats.org/officeDocument/2006/relationships/presProps" Target="presProps.xml"/><Relationship Id="rId10" Type="http://schemas.openxmlformats.org/officeDocument/2006/relationships/font" Target="fonts/font2.fntdata"/><Relationship Id="rId19" Type="http://schemas.openxmlformats.org/officeDocument/2006/relationships/font" Target="fonts/font11.fntdata"/><Relationship Id="rId4" Type="http://schemas.openxmlformats.org/officeDocument/2006/relationships/slide" Target="slides/slide3.xml"/><Relationship Id="rId9" Type="http://schemas.openxmlformats.org/officeDocument/2006/relationships/font" Target="fonts/font1.fntdata"/><Relationship Id="rId14" Type="http://schemas.openxmlformats.org/officeDocument/2006/relationships/font" Target="fonts/font6.fntdata"/><Relationship Id="rId22" Type="http://schemas.openxmlformats.org/officeDocument/2006/relationships/font" Target="fonts/font14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424C661-B8A1-4E55-B156-9DF923D574F8}" type="datetimeFigureOut">
              <a:rPr lang="de-DE" smtClean="0"/>
              <a:t>29.06.2021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95485D2-064E-4E05-B742-7361ED8E37B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32724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95485D2-064E-4E05-B742-7361ED8E37B8}" type="slidenum">
              <a:rPr lang="de-DE" smtClean="0"/>
              <a:t>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7596531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95485D2-064E-4E05-B742-7361ED8E37B8}" type="slidenum">
              <a:rPr lang="de-DE" smtClean="0"/>
              <a:t>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2234360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95485D2-064E-4E05-B742-7361ED8E37B8}" type="slidenum">
              <a:rPr lang="de-DE" smtClean="0"/>
              <a:t>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3902449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95485D2-064E-4E05-B742-7361ED8E37B8}" type="slidenum">
              <a:rPr lang="de-DE" smtClean="0"/>
              <a:t>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2251144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95485D2-064E-4E05-B742-7361ED8E37B8}" type="slidenum">
              <a:rPr lang="de-DE" smtClean="0"/>
              <a:t>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219126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Bildplatzhalter 267">
            <a:extLst>
              <a:ext uri="{FF2B5EF4-FFF2-40B4-BE49-F238E27FC236}">
                <a16:creationId xmlns:a16="http://schemas.microsoft.com/office/drawing/2014/main" id="{C5DA171D-15D2-4A98-972A-47B5E4CF4C08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1"/>
            <a:ext cx="12192000" cy="4287600"/>
          </a:xfrm>
          <a:solidFill>
            <a:schemeClr val="tx2">
              <a:lumMod val="20000"/>
              <a:lumOff val="80000"/>
            </a:schemeClr>
          </a:solidFill>
        </p:spPr>
        <p:txBody>
          <a:bodyPr>
            <a:normAutofit/>
          </a:bodyPr>
          <a:lstStyle>
            <a:lvl1pPr marL="0" indent="0">
              <a:buNone/>
              <a:defRPr sz="1800"/>
            </a:lvl1pPr>
          </a:lstStyle>
          <a:p>
            <a:r>
              <a:rPr lang="de-DE"/>
              <a:t>Bild durch Klicken auf Symbol hinzufügen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29846F1B-B12A-442C-9885-7D545BEC636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54287" y="4286249"/>
            <a:ext cx="10287000" cy="910893"/>
          </a:xfrm>
        </p:spPr>
        <p:txBody>
          <a:bodyPr lIns="0" tIns="0" rIns="0" bIns="0" anchor="b">
            <a:normAutofit/>
          </a:bodyPr>
          <a:lstStyle>
            <a:lvl1pPr algn="l">
              <a:defRPr sz="38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F4DBB7C8-B553-4476-9D08-78CF2FE2DCA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54288" y="5288507"/>
            <a:ext cx="7687787" cy="712243"/>
          </a:xfr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</a:p>
        </p:txBody>
      </p:sp>
      <p:grpSp>
        <p:nvGrpSpPr>
          <p:cNvPr id="8" name="Raster" hidden="1">
            <a:extLst>
              <a:ext uri="{FF2B5EF4-FFF2-40B4-BE49-F238E27FC236}">
                <a16:creationId xmlns:a16="http://schemas.microsoft.com/office/drawing/2014/main" id="{74A3965B-022F-4B0D-8831-387B68F2A885}"/>
              </a:ext>
            </a:extLst>
          </p:cNvPr>
          <p:cNvGrpSpPr/>
          <p:nvPr userDrawn="1"/>
        </p:nvGrpSpPr>
        <p:grpSpPr>
          <a:xfrm>
            <a:off x="0" y="0"/>
            <a:ext cx="12192000" cy="6858000"/>
            <a:chOff x="0" y="1"/>
            <a:chExt cx="12192000" cy="6858000"/>
          </a:xfrm>
        </p:grpSpPr>
        <p:sp>
          <p:nvSpPr>
            <p:cNvPr id="9" name="Rechteck 8">
              <a:extLst>
                <a:ext uri="{FF2B5EF4-FFF2-40B4-BE49-F238E27FC236}">
                  <a16:creationId xmlns:a16="http://schemas.microsoft.com/office/drawing/2014/main" id="{0E65BC30-A45E-4FEA-8B56-EFA9AFE3CED6}"/>
                </a:ext>
              </a:extLst>
            </p:cNvPr>
            <p:cNvSpPr/>
            <p:nvPr userDrawn="1"/>
          </p:nvSpPr>
          <p:spPr>
            <a:xfrm>
              <a:off x="0" y="1"/>
              <a:ext cx="762000" cy="428625"/>
            </a:xfrm>
            <a:prstGeom prst="rect">
              <a:avLst/>
            </a:prstGeom>
            <a:noFill/>
            <a:ln w="1905">
              <a:solidFill>
                <a:schemeClr val="accent1">
                  <a:shade val="50000"/>
                  <a:alpha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0" name="Rechteck 9">
              <a:extLst>
                <a:ext uri="{FF2B5EF4-FFF2-40B4-BE49-F238E27FC236}">
                  <a16:creationId xmlns:a16="http://schemas.microsoft.com/office/drawing/2014/main" id="{59CD850E-7C23-4958-A78A-B648AA0BB670}"/>
                </a:ext>
              </a:extLst>
            </p:cNvPr>
            <p:cNvSpPr/>
            <p:nvPr userDrawn="1"/>
          </p:nvSpPr>
          <p:spPr>
            <a:xfrm>
              <a:off x="762000" y="1"/>
              <a:ext cx="762000" cy="428625"/>
            </a:xfrm>
            <a:prstGeom prst="rect">
              <a:avLst/>
            </a:prstGeom>
            <a:noFill/>
            <a:ln w="1905">
              <a:solidFill>
                <a:schemeClr val="accent1">
                  <a:shade val="50000"/>
                  <a:alpha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1" name="Rechteck 10">
              <a:extLst>
                <a:ext uri="{FF2B5EF4-FFF2-40B4-BE49-F238E27FC236}">
                  <a16:creationId xmlns:a16="http://schemas.microsoft.com/office/drawing/2014/main" id="{96B8E095-08D7-4FAA-853B-620B9BEECBEF}"/>
                </a:ext>
              </a:extLst>
            </p:cNvPr>
            <p:cNvSpPr/>
            <p:nvPr userDrawn="1"/>
          </p:nvSpPr>
          <p:spPr>
            <a:xfrm>
              <a:off x="1524000" y="1"/>
              <a:ext cx="762000" cy="428625"/>
            </a:xfrm>
            <a:prstGeom prst="rect">
              <a:avLst/>
            </a:prstGeom>
            <a:noFill/>
            <a:ln w="1905">
              <a:solidFill>
                <a:schemeClr val="accent1">
                  <a:shade val="50000"/>
                  <a:alpha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2" name="Rechteck 11">
              <a:extLst>
                <a:ext uri="{FF2B5EF4-FFF2-40B4-BE49-F238E27FC236}">
                  <a16:creationId xmlns:a16="http://schemas.microsoft.com/office/drawing/2014/main" id="{E7D23A35-226E-42EA-9DAE-73D80B11B6D0}"/>
                </a:ext>
              </a:extLst>
            </p:cNvPr>
            <p:cNvSpPr/>
            <p:nvPr userDrawn="1"/>
          </p:nvSpPr>
          <p:spPr>
            <a:xfrm>
              <a:off x="2286000" y="1"/>
              <a:ext cx="762000" cy="428625"/>
            </a:xfrm>
            <a:prstGeom prst="rect">
              <a:avLst/>
            </a:prstGeom>
            <a:noFill/>
            <a:ln w="1905">
              <a:solidFill>
                <a:schemeClr val="accent1">
                  <a:shade val="50000"/>
                  <a:alpha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3" name="Rechteck 12">
              <a:extLst>
                <a:ext uri="{FF2B5EF4-FFF2-40B4-BE49-F238E27FC236}">
                  <a16:creationId xmlns:a16="http://schemas.microsoft.com/office/drawing/2014/main" id="{B1AC8FD0-C517-4802-A5FD-FDD7EA9DC6CF}"/>
                </a:ext>
              </a:extLst>
            </p:cNvPr>
            <p:cNvSpPr/>
            <p:nvPr userDrawn="1"/>
          </p:nvSpPr>
          <p:spPr>
            <a:xfrm>
              <a:off x="3048000" y="1"/>
              <a:ext cx="762000" cy="428625"/>
            </a:xfrm>
            <a:prstGeom prst="rect">
              <a:avLst/>
            </a:prstGeom>
            <a:noFill/>
            <a:ln w="1905">
              <a:solidFill>
                <a:schemeClr val="accent1">
                  <a:shade val="50000"/>
                  <a:alpha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4" name="Rechteck 13">
              <a:extLst>
                <a:ext uri="{FF2B5EF4-FFF2-40B4-BE49-F238E27FC236}">
                  <a16:creationId xmlns:a16="http://schemas.microsoft.com/office/drawing/2014/main" id="{A1DED7B2-8721-49E2-B29D-3E85B05643E7}"/>
                </a:ext>
              </a:extLst>
            </p:cNvPr>
            <p:cNvSpPr/>
            <p:nvPr userDrawn="1"/>
          </p:nvSpPr>
          <p:spPr>
            <a:xfrm>
              <a:off x="3810000" y="1"/>
              <a:ext cx="762000" cy="428625"/>
            </a:xfrm>
            <a:prstGeom prst="rect">
              <a:avLst/>
            </a:prstGeom>
            <a:noFill/>
            <a:ln w="1905">
              <a:solidFill>
                <a:schemeClr val="accent1">
                  <a:shade val="50000"/>
                  <a:alpha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5" name="Rechteck 14">
              <a:extLst>
                <a:ext uri="{FF2B5EF4-FFF2-40B4-BE49-F238E27FC236}">
                  <a16:creationId xmlns:a16="http://schemas.microsoft.com/office/drawing/2014/main" id="{8737A55E-A4F4-4851-AB63-13B0E6C1713B}"/>
                </a:ext>
              </a:extLst>
            </p:cNvPr>
            <p:cNvSpPr/>
            <p:nvPr userDrawn="1"/>
          </p:nvSpPr>
          <p:spPr>
            <a:xfrm>
              <a:off x="4572000" y="1"/>
              <a:ext cx="762000" cy="428625"/>
            </a:xfrm>
            <a:prstGeom prst="rect">
              <a:avLst/>
            </a:prstGeom>
            <a:noFill/>
            <a:ln w="1905">
              <a:solidFill>
                <a:schemeClr val="accent1">
                  <a:shade val="50000"/>
                  <a:alpha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6" name="Rechteck 15">
              <a:extLst>
                <a:ext uri="{FF2B5EF4-FFF2-40B4-BE49-F238E27FC236}">
                  <a16:creationId xmlns:a16="http://schemas.microsoft.com/office/drawing/2014/main" id="{2B49B036-BBC1-4EA8-BD87-D942662653BF}"/>
                </a:ext>
              </a:extLst>
            </p:cNvPr>
            <p:cNvSpPr/>
            <p:nvPr userDrawn="1"/>
          </p:nvSpPr>
          <p:spPr>
            <a:xfrm>
              <a:off x="5334000" y="1"/>
              <a:ext cx="762000" cy="428625"/>
            </a:xfrm>
            <a:prstGeom prst="rect">
              <a:avLst/>
            </a:prstGeom>
            <a:noFill/>
            <a:ln w="1905">
              <a:solidFill>
                <a:schemeClr val="accent1">
                  <a:shade val="50000"/>
                  <a:alpha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7" name="Rechteck 16">
              <a:extLst>
                <a:ext uri="{FF2B5EF4-FFF2-40B4-BE49-F238E27FC236}">
                  <a16:creationId xmlns:a16="http://schemas.microsoft.com/office/drawing/2014/main" id="{A5AC5374-B7A7-4041-94B8-9E9608F0F6DA}"/>
                </a:ext>
              </a:extLst>
            </p:cNvPr>
            <p:cNvSpPr/>
            <p:nvPr userDrawn="1"/>
          </p:nvSpPr>
          <p:spPr>
            <a:xfrm>
              <a:off x="6096000" y="1"/>
              <a:ext cx="762000" cy="428625"/>
            </a:xfrm>
            <a:prstGeom prst="rect">
              <a:avLst/>
            </a:prstGeom>
            <a:noFill/>
            <a:ln w="1905">
              <a:solidFill>
                <a:schemeClr val="accent1">
                  <a:shade val="50000"/>
                  <a:alpha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8" name="Rechteck 17">
              <a:extLst>
                <a:ext uri="{FF2B5EF4-FFF2-40B4-BE49-F238E27FC236}">
                  <a16:creationId xmlns:a16="http://schemas.microsoft.com/office/drawing/2014/main" id="{0B70C55A-A97D-43C6-B965-D7DD7297B382}"/>
                </a:ext>
              </a:extLst>
            </p:cNvPr>
            <p:cNvSpPr/>
            <p:nvPr userDrawn="1"/>
          </p:nvSpPr>
          <p:spPr>
            <a:xfrm>
              <a:off x="6858000" y="1"/>
              <a:ext cx="762000" cy="428625"/>
            </a:xfrm>
            <a:prstGeom prst="rect">
              <a:avLst/>
            </a:prstGeom>
            <a:noFill/>
            <a:ln w="1905">
              <a:solidFill>
                <a:schemeClr val="accent1">
                  <a:shade val="50000"/>
                  <a:alpha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9" name="Rechteck 18">
              <a:extLst>
                <a:ext uri="{FF2B5EF4-FFF2-40B4-BE49-F238E27FC236}">
                  <a16:creationId xmlns:a16="http://schemas.microsoft.com/office/drawing/2014/main" id="{A0E97C42-C6F7-435C-8452-8B66FEEB7C40}"/>
                </a:ext>
              </a:extLst>
            </p:cNvPr>
            <p:cNvSpPr/>
            <p:nvPr userDrawn="1"/>
          </p:nvSpPr>
          <p:spPr>
            <a:xfrm>
              <a:off x="7620000" y="1"/>
              <a:ext cx="762000" cy="428625"/>
            </a:xfrm>
            <a:prstGeom prst="rect">
              <a:avLst/>
            </a:prstGeom>
            <a:noFill/>
            <a:ln w="1905">
              <a:solidFill>
                <a:schemeClr val="accent1">
                  <a:shade val="50000"/>
                  <a:alpha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0" name="Rechteck 19">
              <a:extLst>
                <a:ext uri="{FF2B5EF4-FFF2-40B4-BE49-F238E27FC236}">
                  <a16:creationId xmlns:a16="http://schemas.microsoft.com/office/drawing/2014/main" id="{E512A1D4-A606-46DA-A5A6-5305089A9E61}"/>
                </a:ext>
              </a:extLst>
            </p:cNvPr>
            <p:cNvSpPr/>
            <p:nvPr userDrawn="1"/>
          </p:nvSpPr>
          <p:spPr>
            <a:xfrm>
              <a:off x="8382000" y="1"/>
              <a:ext cx="762000" cy="428625"/>
            </a:xfrm>
            <a:prstGeom prst="rect">
              <a:avLst/>
            </a:prstGeom>
            <a:noFill/>
            <a:ln w="1905">
              <a:solidFill>
                <a:schemeClr val="accent1">
                  <a:shade val="50000"/>
                  <a:alpha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1" name="Rechteck 20">
              <a:extLst>
                <a:ext uri="{FF2B5EF4-FFF2-40B4-BE49-F238E27FC236}">
                  <a16:creationId xmlns:a16="http://schemas.microsoft.com/office/drawing/2014/main" id="{9FC302BF-F449-4101-BEDE-89F8FAC23915}"/>
                </a:ext>
              </a:extLst>
            </p:cNvPr>
            <p:cNvSpPr/>
            <p:nvPr userDrawn="1"/>
          </p:nvSpPr>
          <p:spPr>
            <a:xfrm>
              <a:off x="9144000" y="1"/>
              <a:ext cx="762000" cy="428625"/>
            </a:xfrm>
            <a:prstGeom prst="rect">
              <a:avLst/>
            </a:prstGeom>
            <a:noFill/>
            <a:ln w="1905">
              <a:solidFill>
                <a:schemeClr val="accent1">
                  <a:shade val="50000"/>
                  <a:alpha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2" name="Rechteck 21">
              <a:extLst>
                <a:ext uri="{FF2B5EF4-FFF2-40B4-BE49-F238E27FC236}">
                  <a16:creationId xmlns:a16="http://schemas.microsoft.com/office/drawing/2014/main" id="{C324CA6C-066D-45D2-B305-92173AF82F27}"/>
                </a:ext>
              </a:extLst>
            </p:cNvPr>
            <p:cNvSpPr/>
            <p:nvPr userDrawn="1"/>
          </p:nvSpPr>
          <p:spPr>
            <a:xfrm>
              <a:off x="9906000" y="1"/>
              <a:ext cx="762000" cy="428625"/>
            </a:xfrm>
            <a:prstGeom prst="rect">
              <a:avLst/>
            </a:prstGeom>
            <a:noFill/>
            <a:ln w="1905">
              <a:solidFill>
                <a:schemeClr val="accent1">
                  <a:shade val="50000"/>
                  <a:alpha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3" name="Rechteck 22">
              <a:extLst>
                <a:ext uri="{FF2B5EF4-FFF2-40B4-BE49-F238E27FC236}">
                  <a16:creationId xmlns:a16="http://schemas.microsoft.com/office/drawing/2014/main" id="{C808C1B7-89EE-4E59-A22A-0A49579A5235}"/>
                </a:ext>
              </a:extLst>
            </p:cNvPr>
            <p:cNvSpPr/>
            <p:nvPr userDrawn="1"/>
          </p:nvSpPr>
          <p:spPr>
            <a:xfrm>
              <a:off x="10668000" y="1"/>
              <a:ext cx="762000" cy="428625"/>
            </a:xfrm>
            <a:prstGeom prst="rect">
              <a:avLst/>
            </a:prstGeom>
            <a:noFill/>
            <a:ln w="1905">
              <a:solidFill>
                <a:schemeClr val="accent1">
                  <a:shade val="50000"/>
                  <a:alpha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4" name="Rechteck 23">
              <a:extLst>
                <a:ext uri="{FF2B5EF4-FFF2-40B4-BE49-F238E27FC236}">
                  <a16:creationId xmlns:a16="http://schemas.microsoft.com/office/drawing/2014/main" id="{C9D2FF2B-54CB-456B-B17F-092F24AB9FA3}"/>
                </a:ext>
              </a:extLst>
            </p:cNvPr>
            <p:cNvSpPr/>
            <p:nvPr userDrawn="1"/>
          </p:nvSpPr>
          <p:spPr>
            <a:xfrm>
              <a:off x="11430000" y="1"/>
              <a:ext cx="762000" cy="428625"/>
            </a:xfrm>
            <a:prstGeom prst="rect">
              <a:avLst/>
            </a:prstGeom>
            <a:noFill/>
            <a:ln w="1905">
              <a:solidFill>
                <a:schemeClr val="accent1">
                  <a:shade val="50000"/>
                  <a:alpha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5" name="Rechteck 24">
              <a:extLst>
                <a:ext uri="{FF2B5EF4-FFF2-40B4-BE49-F238E27FC236}">
                  <a16:creationId xmlns:a16="http://schemas.microsoft.com/office/drawing/2014/main" id="{45C14797-7F72-49B4-81C6-ABC5807C420A}"/>
                </a:ext>
              </a:extLst>
            </p:cNvPr>
            <p:cNvSpPr/>
            <p:nvPr userDrawn="1"/>
          </p:nvSpPr>
          <p:spPr>
            <a:xfrm>
              <a:off x="0" y="428626"/>
              <a:ext cx="762000" cy="428625"/>
            </a:xfrm>
            <a:prstGeom prst="rect">
              <a:avLst/>
            </a:prstGeom>
            <a:noFill/>
            <a:ln w="1905">
              <a:solidFill>
                <a:schemeClr val="accent1">
                  <a:shade val="50000"/>
                  <a:alpha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6" name="Rechteck 25">
              <a:extLst>
                <a:ext uri="{FF2B5EF4-FFF2-40B4-BE49-F238E27FC236}">
                  <a16:creationId xmlns:a16="http://schemas.microsoft.com/office/drawing/2014/main" id="{FA2DE4C7-5BE4-4D39-A800-0EDEF9C95306}"/>
                </a:ext>
              </a:extLst>
            </p:cNvPr>
            <p:cNvSpPr/>
            <p:nvPr userDrawn="1"/>
          </p:nvSpPr>
          <p:spPr>
            <a:xfrm>
              <a:off x="762000" y="428626"/>
              <a:ext cx="762000" cy="428625"/>
            </a:xfrm>
            <a:prstGeom prst="rect">
              <a:avLst/>
            </a:prstGeom>
            <a:noFill/>
            <a:ln w="1905">
              <a:solidFill>
                <a:schemeClr val="accent1">
                  <a:shade val="50000"/>
                  <a:alpha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7" name="Rechteck 26">
              <a:extLst>
                <a:ext uri="{FF2B5EF4-FFF2-40B4-BE49-F238E27FC236}">
                  <a16:creationId xmlns:a16="http://schemas.microsoft.com/office/drawing/2014/main" id="{6A28526E-86D7-4518-9EB2-1D6E13A974E1}"/>
                </a:ext>
              </a:extLst>
            </p:cNvPr>
            <p:cNvSpPr/>
            <p:nvPr userDrawn="1"/>
          </p:nvSpPr>
          <p:spPr>
            <a:xfrm>
              <a:off x="1524000" y="428626"/>
              <a:ext cx="762000" cy="428625"/>
            </a:xfrm>
            <a:prstGeom prst="rect">
              <a:avLst/>
            </a:prstGeom>
            <a:noFill/>
            <a:ln w="1905">
              <a:solidFill>
                <a:schemeClr val="accent1">
                  <a:shade val="50000"/>
                  <a:alpha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8" name="Rechteck 27">
              <a:extLst>
                <a:ext uri="{FF2B5EF4-FFF2-40B4-BE49-F238E27FC236}">
                  <a16:creationId xmlns:a16="http://schemas.microsoft.com/office/drawing/2014/main" id="{3BE017CF-7E3D-472F-9C3F-2D9B9957588E}"/>
                </a:ext>
              </a:extLst>
            </p:cNvPr>
            <p:cNvSpPr/>
            <p:nvPr userDrawn="1"/>
          </p:nvSpPr>
          <p:spPr>
            <a:xfrm>
              <a:off x="2286000" y="428626"/>
              <a:ext cx="762000" cy="428625"/>
            </a:xfrm>
            <a:prstGeom prst="rect">
              <a:avLst/>
            </a:prstGeom>
            <a:noFill/>
            <a:ln w="1905">
              <a:solidFill>
                <a:schemeClr val="accent1">
                  <a:shade val="50000"/>
                  <a:alpha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9" name="Rechteck 28">
              <a:extLst>
                <a:ext uri="{FF2B5EF4-FFF2-40B4-BE49-F238E27FC236}">
                  <a16:creationId xmlns:a16="http://schemas.microsoft.com/office/drawing/2014/main" id="{646F7BF5-C033-487E-9100-3E19E9C6EB88}"/>
                </a:ext>
              </a:extLst>
            </p:cNvPr>
            <p:cNvSpPr/>
            <p:nvPr userDrawn="1"/>
          </p:nvSpPr>
          <p:spPr>
            <a:xfrm>
              <a:off x="3048000" y="428626"/>
              <a:ext cx="762000" cy="428625"/>
            </a:xfrm>
            <a:prstGeom prst="rect">
              <a:avLst/>
            </a:prstGeom>
            <a:noFill/>
            <a:ln w="1905">
              <a:solidFill>
                <a:schemeClr val="accent1">
                  <a:shade val="50000"/>
                  <a:alpha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0" name="Rechteck 29">
              <a:extLst>
                <a:ext uri="{FF2B5EF4-FFF2-40B4-BE49-F238E27FC236}">
                  <a16:creationId xmlns:a16="http://schemas.microsoft.com/office/drawing/2014/main" id="{D934206B-D02B-495A-A848-52A5AD883411}"/>
                </a:ext>
              </a:extLst>
            </p:cNvPr>
            <p:cNvSpPr/>
            <p:nvPr userDrawn="1"/>
          </p:nvSpPr>
          <p:spPr>
            <a:xfrm>
              <a:off x="3810000" y="428626"/>
              <a:ext cx="762000" cy="428625"/>
            </a:xfrm>
            <a:prstGeom prst="rect">
              <a:avLst/>
            </a:prstGeom>
            <a:noFill/>
            <a:ln w="1905">
              <a:solidFill>
                <a:schemeClr val="accent1">
                  <a:shade val="50000"/>
                  <a:alpha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1" name="Rechteck 30">
              <a:extLst>
                <a:ext uri="{FF2B5EF4-FFF2-40B4-BE49-F238E27FC236}">
                  <a16:creationId xmlns:a16="http://schemas.microsoft.com/office/drawing/2014/main" id="{61365C9E-6E2E-4401-934D-3B2099A07D83}"/>
                </a:ext>
              </a:extLst>
            </p:cNvPr>
            <p:cNvSpPr/>
            <p:nvPr userDrawn="1"/>
          </p:nvSpPr>
          <p:spPr>
            <a:xfrm>
              <a:off x="4572000" y="428626"/>
              <a:ext cx="762000" cy="428625"/>
            </a:xfrm>
            <a:prstGeom prst="rect">
              <a:avLst/>
            </a:prstGeom>
            <a:noFill/>
            <a:ln w="1905">
              <a:solidFill>
                <a:schemeClr val="accent1">
                  <a:shade val="50000"/>
                  <a:alpha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2" name="Rechteck 31">
              <a:extLst>
                <a:ext uri="{FF2B5EF4-FFF2-40B4-BE49-F238E27FC236}">
                  <a16:creationId xmlns:a16="http://schemas.microsoft.com/office/drawing/2014/main" id="{24E07960-E07F-4682-919C-52941D83F975}"/>
                </a:ext>
              </a:extLst>
            </p:cNvPr>
            <p:cNvSpPr/>
            <p:nvPr userDrawn="1"/>
          </p:nvSpPr>
          <p:spPr>
            <a:xfrm>
              <a:off x="5334000" y="428626"/>
              <a:ext cx="762000" cy="428625"/>
            </a:xfrm>
            <a:prstGeom prst="rect">
              <a:avLst/>
            </a:prstGeom>
            <a:noFill/>
            <a:ln w="1905">
              <a:solidFill>
                <a:schemeClr val="accent1">
                  <a:shade val="50000"/>
                  <a:alpha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3" name="Rechteck 32">
              <a:extLst>
                <a:ext uri="{FF2B5EF4-FFF2-40B4-BE49-F238E27FC236}">
                  <a16:creationId xmlns:a16="http://schemas.microsoft.com/office/drawing/2014/main" id="{E76D5035-D585-4992-9169-D9B79A5C387E}"/>
                </a:ext>
              </a:extLst>
            </p:cNvPr>
            <p:cNvSpPr/>
            <p:nvPr userDrawn="1"/>
          </p:nvSpPr>
          <p:spPr>
            <a:xfrm>
              <a:off x="6096000" y="428626"/>
              <a:ext cx="762000" cy="428625"/>
            </a:xfrm>
            <a:prstGeom prst="rect">
              <a:avLst/>
            </a:prstGeom>
            <a:noFill/>
            <a:ln w="1905">
              <a:solidFill>
                <a:schemeClr val="accent1">
                  <a:shade val="50000"/>
                  <a:alpha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4" name="Rechteck 33">
              <a:extLst>
                <a:ext uri="{FF2B5EF4-FFF2-40B4-BE49-F238E27FC236}">
                  <a16:creationId xmlns:a16="http://schemas.microsoft.com/office/drawing/2014/main" id="{A7F34ECB-6FD8-4D20-AC9A-5737FCF2D629}"/>
                </a:ext>
              </a:extLst>
            </p:cNvPr>
            <p:cNvSpPr/>
            <p:nvPr userDrawn="1"/>
          </p:nvSpPr>
          <p:spPr>
            <a:xfrm>
              <a:off x="6858000" y="428626"/>
              <a:ext cx="762000" cy="428625"/>
            </a:xfrm>
            <a:prstGeom prst="rect">
              <a:avLst/>
            </a:prstGeom>
            <a:noFill/>
            <a:ln w="1905">
              <a:solidFill>
                <a:schemeClr val="accent1">
                  <a:shade val="50000"/>
                  <a:alpha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5" name="Rechteck 34">
              <a:extLst>
                <a:ext uri="{FF2B5EF4-FFF2-40B4-BE49-F238E27FC236}">
                  <a16:creationId xmlns:a16="http://schemas.microsoft.com/office/drawing/2014/main" id="{46052A2B-00B1-4571-86A4-A3EC04EAF293}"/>
                </a:ext>
              </a:extLst>
            </p:cNvPr>
            <p:cNvSpPr/>
            <p:nvPr userDrawn="1"/>
          </p:nvSpPr>
          <p:spPr>
            <a:xfrm>
              <a:off x="7620000" y="428626"/>
              <a:ext cx="762000" cy="428625"/>
            </a:xfrm>
            <a:prstGeom prst="rect">
              <a:avLst/>
            </a:prstGeom>
            <a:noFill/>
            <a:ln w="1905">
              <a:solidFill>
                <a:schemeClr val="accent1">
                  <a:shade val="50000"/>
                  <a:alpha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6" name="Rechteck 35">
              <a:extLst>
                <a:ext uri="{FF2B5EF4-FFF2-40B4-BE49-F238E27FC236}">
                  <a16:creationId xmlns:a16="http://schemas.microsoft.com/office/drawing/2014/main" id="{0ADA3613-D20A-48BB-8FEF-E31AC9C6A5E3}"/>
                </a:ext>
              </a:extLst>
            </p:cNvPr>
            <p:cNvSpPr/>
            <p:nvPr userDrawn="1"/>
          </p:nvSpPr>
          <p:spPr>
            <a:xfrm>
              <a:off x="8382000" y="428626"/>
              <a:ext cx="762000" cy="428625"/>
            </a:xfrm>
            <a:prstGeom prst="rect">
              <a:avLst/>
            </a:prstGeom>
            <a:noFill/>
            <a:ln w="1905">
              <a:solidFill>
                <a:schemeClr val="accent1">
                  <a:shade val="50000"/>
                  <a:alpha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7" name="Rechteck 36">
              <a:extLst>
                <a:ext uri="{FF2B5EF4-FFF2-40B4-BE49-F238E27FC236}">
                  <a16:creationId xmlns:a16="http://schemas.microsoft.com/office/drawing/2014/main" id="{04A22744-7A7B-4D43-9F37-17F52E2805FD}"/>
                </a:ext>
              </a:extLst>
            </p:cNvPr>
            <p:cNvSpPr/>
            <p:nvPr userDrawn="1"/>
          </p:nvSpPr>
          <p:spPr>
            <a:xfrm>
              <a:off x="9144000" y="428626"/>
              <a:ext cx="762000" cy="428625"/>
            </a:xfrm>
            <a:prstGeom prst="rect">
              <a:avLst/>
            </a:prstGeom>
            <a:noFill/>
            <a:ln w="1905">
              <a:solidFill>
                <a:schemeClr val="accent1">
                  <a:shade val="50000"/>
                  <a:alpha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8" name="Rechteck 37">
              <a:extLst>
                <a:ext uri="{FF2B5EF4-FFF2-40B4-BE49-F238E27FC236}">
                  <a16:creationId xmlns:a16="http://schemas.microsoft.com/office/drawing/2014/main" id="{AA1C16C8-F0C7-4624-B37D-76DBC5BEF988}"/>
                </a:ext>
              </a:extLst>
            </p:cNvPr>
            <p:cNvSpPr/>
            <p:nvPr userDrawn="1"/>
          </p:nvSpPr>
          <p:spPr>
            <a:xfrm>
              <a:off x="9906000" y="428626"/>
              <a:ext cx="762000" cy="428625"/>
            </a:xfrm>
            <a:prstGeom prst="rect">
              <a:avLst/>
            </a:prstGeom>
            <a:noFill/>
            <a:ln w="1905">
              <a:solidFill>
                <a:schemeClr val="accent1">
                  <a:shade val="50000"/>
                  <a:alpha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9" name="Rechteck 38">
              <a:extLst>
                <a:ext uri="{FF2B5EF4-FFF2-40B4-BE49-F238E27FC236}">
                  <a16:creationId xmlns:a16="http://schemas.microsoft.com/office/drawing/2014/main" id="{22497EE1-A031-4425-9812-89E5F7899AD1}"/>
                </a:ext>
              </a:extLst>
            </p:cNvPr>
            <p:cNvSpPr/>
            <p:nvPr userDrawn="1"/>
          </p:nvSpPr>
          <p:spPr>
            <a:xfrm>
              <a:off x="10668000" y="428626"/>
              <a:ext cx="762000" cy="428625"/>
            </a:xfrm>
            <a:prstGeom prst="rect">
              <a:avLst/>
            </a:prstGeom>
            <a:noFill/>
            <a:ln w="1905">
              <a:solidFill>
                <a:schemeClr val="accent1">
                  <a:shade val="50000"/>
                  <a:alpha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40" name="Rechteck 39">
              <a:extLst>
                <a:ext uri="{FF2B5EF4-FFF2-40B4-BE49-F238E27FC236}">
                  <a16:creationId xmlns:a16="http://schemas.microsoft.com/office/drawing/2014/main" id="{1F89B529-C360-4C6D-9EA1-CF8A4FDDF9D8}"/>
                </a:ext>
              </a:extLst>
            </p:cNvPr>
            <p:cNvSpPr/>
            <p:nvPr userDrawn="1"/>
          </p:nvSpPr>
          <p:spPr>
            <a:xfrm>
              <a:off x="11430000" y="428626"/>
              <a:ext cx="762000" cy="428625"/>
            </a:xfrm>
            <a:prstGeom prst="rect">
              <a:avLst/>
            </a:prstGeom>
            <a:noFill/>
            <a:ln w="1905">
              <a:solidFill>
                <a:schemeClr val="accent1">
                  <a:shade val="50000"/>
                  <a:alpha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41" name="Rechteck 40">
              <a:extLst>
                <a:ext uri="{FF2B5EF4-FFF2-40B4-BE49-F238E27FC236}">
                  <a16:creationId xmlns:a16="http://schemas.microsoft.com/office/drawing/2014/main" id="{F6EEEBB0-B7C5-4A07-AA40-C9FC8A230BE2}"/>
                </a:ext>
              </a:extLst>
            </p:cNvPr>
            <p:cNvSpPr/>
            <p:nvPr userDrawn="1"/>
          </p:nvSpPr>
          <p:spPr>
            <a:xfrm>
              <a:off x="0" y="857251"/>
              <a:ext cx="762000" cy="428625"/>
            </a:xfrm>
            <a:prstGeom prst="rect">
              <a:avLst/>
            </a:prstGeom>
            <a:noFill/>
            <a:ln w="1905">
              <a:solidFill>
                <a:schemeClr val="accent1">
                  <a:shade val="50000"/>
                  <a:alpha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42" name="Rechteck 41">
              <a:extLst>
                <a:ext uri="{FF2B5EF4-FFF2-40B4-BE49-F238E27FC236}">
                  <a16:creationId xmlns:a16="http://schemas.microsoft.com/office/drawing/2014/main" id="{E2DE5873-90D7-479F-A0BA-83C0A78AD59C}"/>
                </a:ext>
              </a:extLst>
            </p:cNvPr>
            <p:cNvSpPr/>
            <p:nvPr userDrawn="1"/>
          </p:nvSpPr>
          <p:spPr>
            <a:xfrm>
              <a:off x="762000" y="857251"/>
              <a:ext cx="762000" cy="428625"/>
            </a:xfrm>
            <a:prstGeom prst="rect">
              <a:avLst/>
            </a:prstGeom>
            <a:noFill/>
            <a:ln w="1905">
              <a:solidFill>
                <a:schemeClr val="accent1">
                  <a:shade val="50000"/>
                  <a:alpha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43" name="Rechteck 42">
              <a:extLst>
                <a:ext uri="{FF2B5EF4-FFF2-40B4-BE49-F238E27FC236}">
                  <a16:creationId xmlns:a16="http://schemas.microsoft.com/office/drawing/2014/main" id="{A04D3122-76A8-47E7-BDA9-6DEC9525FCAF}"/>
                </a:ext>
              </a:extLst>
            </p:cNvPr>
            <p:cNvSpPr/>
            <p:nvPr userDrawn="1"/>
          </p:nvSpPr>
          <p:spPr>
            <a:xfrm>
              <a:off x="1524000" y="857251"/>
              <a:ext cx="762000" cy="428625"/>
            </a:xfrm>
            <a:prstGeom prst="rect">
              <a:avLst/>
            </a:prstGeom>
            <a:noFill/>
            <a:ln w="1905">
              <a:solidFill>
                <a:schemeClr val="accent1">
                  <a:shade val="50000"/>
                  <a:alpha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44" name="Rechteck 43">
              <a:extLst>
                <a:ext uri="{FF2B5EF4-FFF2-40B4-BE49-F238E27FC236}">
                  <a16:creationId xmlns:a16="http://schemas.microsoft.com/office/drawing/2014/main" id="{4B534BE4-4D79-4B15-AFA7-0B9047F600C3}"/>
                </a:ext>
              </a:extLst>
            </p:cNvPr>
            <p:cNvSpPr/>
            <p:nvPr userDrawn="1"/>
          </p:nvSpPr>
          <p:spPr>
            <a:xfrm>
              <a:off x="2286000" y="857251"/>
              <a:ext cx="762000" cy="428625"/>
            </a:xfrm>
            <a:prstGeom prst="rect">
              <a:avLst/>
            </a:prstGeom>
            <a:noFill/>
            <a:ln w="1905">
              <a:solidFill>
                <a:schemeClr val="accent1">
                  <a:shade val="50000"/>
                  <a:alpha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45" name="Rechteck 44">
              <a:extLst>
                <a:ext uri="{FF2B5EF4-FFF2-40B4-BE49-F238E27FC236}">
                  <a16:creationId xmlns:a16="http://schemas.microsoft.com/office/drawing/2014/main" id="{27B54152-6E3C-4283-9E1F-98659A4617F9}"/>
                </a:ext>
              </a:extLst>
            </p:cNvPr>
            <p:cNvSpPr/>
            <p:nvPr userDrawn="1"/>
          </p:nvSpPr>
          <p:spPr>
            <a:xfrm>
              <a:off x="3048000" y="857251"/>
              <a:ext cx="762000" cy="428625"/>
            </a:xfrm>
            <a:prstGeom prst="rect">
              <a:avLst/>
            </a:prstGeom>
            <a:noFill/>
            <a:ln w="1905">
              <a:solidFill>
                <a:schemeClr val="accent1">
                  <a:shade val="50000"/>
                  <a:alpha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46" name="Rechteck 45">
              <a:extLst>
                <a:ext uri="{FF2B5EF4-FFF2-40B4-BE49-F238E27FC236}">
                  <a16:creationId xmlns:a16="http://schemas.microsoft.com/office/drawing/2014/main" id="{1784B46E-2ACA-4C8C-9F89-ED8B483DF176}"/>
                </a:ext>
              </a:extLst>
            </p:cNvPr>
            <p:cNvSpPr/>
            <p:nvPr userDrawn="1"/>
          </p:nvSpPr>
          <p:spPr>
            <a:xfrm>
              <a:off x="3810000" y="857251"/>
              <a:ext cx="762000" cy="428625"/>
            </a:xfrm>
            <a:prstGeom prst="rect">
              <a:avLst/>
            </a:prstGeom>
            <a:noFill/>
            <a:ln w="1905">
              <a:solidFill>
                <a:schemeClr val="accent1">
                  <a:shade val="50000"/>
                  <a:alpha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47" name="Rechteck 46">
              <a:extLst>
                <a:ext uri="{FF2B5EF4-FFF2-40B4-BE49-F238E27FC236}">
                  <a16:creationId xmlns:a16="http://schemas.microsoft.com/office/drawing/2014/main" id="{B0A6E973-EF67-4399-B7B5-4B148E683D74}"/>
                </a:ext>
              </a:extLst>
            </p:cNvPr>
            <p:cNvSpPr/>
            <p:nvPr userDrawn="1"/>
          </p:nvSpPr>
          <p:spPr>
            <a:xfrm>
              <a:off x="4572000" y="857251"/>
              <a:ext cx="762000" cy="428625"/>
            </a:xfrm>
            <a:prstGeom prst="rect">
              <a:avLst/>
            </a:prstGeom>
            <a:noFill/>
            <a:ln w="1905">
              <a:solidFill>
                <a:schemeClr val="accent1">
                  <a:shade val="50000"/>
                  <a:alpha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48" name="Rechteck 47">
              <a:extLst>
                <a:ext uri="{FF2B5EF4-FFF2-40B4-BE49-F238E27FC236}">
                  <a16:creationId xmlns:a16="http://schemas.microsoft.com/office/drawing/2014/main" id="{92F4C519-BB7E-4EEC-9E18-F1744C44B648}"/>
                </a:ext>
              </a:extLst>
            </p:cNvPr>
            <p:cNvSpPr/>
            <p:nvPr userDrawn="1"/>
          </p:nvSpPr>
          <p:spPr>
            <a:xfrm>
              <a:off x="5334000" y="857251"/>
              <a:ext cx="762000" cy="428625"/>
            </a:xfrm>
            <a:prstGeom prst="rect">
              <a:avLst/>
            </a:prstGeom>
            <a:noFill/>
            <a:ln w="1905">
              <a:solidFill>
                <a:schemeClr val="accent1">
                  <a:shade val="50000"/>
                  <a:alpha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49" name="Rechteck 48">
              <a:extLst>
                <a:ext uri="{FF2B5EF4-FFF2-40B4-BE49-F238E27FC236}">
                  <a16:creationId xmlns:a16="http://schemas.microsoft.com/office/drawing/2014/main" id="{B0052179-CF96-4A10-AE5C-4E43D84227E1}"/>
                </a:ext>
              </a:extLst>
            </p:cNvPr>
            <p:cNvSpPr/>
            <p:nvPr userDrawn="1"/>
          </p:nvSpPr>
          <p:spPr>
            <a:xfrm>
              <a:off x="6096000" y="857251"/>
              <a:ext cx="762000" cy="428625"/>
            </a:xfrm>
            <a:prstGeom prst="rect">
              <a:avLst/>
            </a:prstGeom>
            <a:noFill/>
            <a:ln w="1905">
              <a:solidFill>
                <a:schemeClr val="accent1">
                  <a:shade val="50000"/>
                  <a:alpha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50" name="Rechteck 49">
              <a:extLst>
                <a:ext uri="{FF2B5EF4-FFF2-40B4-BE49-F238E27FC236}">
                  <a16:creationId xmlns:a16="http://schemas.microsoft.com/office/drawing/2014/main" id="{4BF52120-EB50-415D-8F4D-D25E38BA49EF}"/>
                </a:ext>
              </a:extLst>
            </p:cNvPr>
            <p:cNvSpPr/>
            <p:nvPr userDrawn="1"/>
          </p:nvSpPr>
          <p:spPr>
            <a:xfrm>
              <a:off x="6858000" y="857251"/>
              <a:ext cx="762000" cy="428625"/>
            </a:xfrm>
            <a:prstGeom prst="rect">
              <a:avLst/>
            </a:prstGeom>
            <a:noFill/>
            <a:ln w="1905">
              <a:solidFill>
                <a:schemeClr val="accent1">
                  <a:shade val="50000"/>
                  <a:alpha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51" name="Rechteck 50">
              <a:extLst>
                <a:ext uri="{FF2B5EF4-FFF2-40B4-BE49-F238E27FC236}">
                  <a16:creationId xmlns:a16="http://schemas.microsoft.com/office/drawing/2014/main" id="{22B194A1-C026-4D31-8075-AA007D9C2354}"/>
                </a:ext>
              </a:extLst>
            </p:cNvPr>
            <p:cNvSpPr/>
            <p:nvPr userDrawn="1"/>
          </p:nvSpPr>
          <p:spPr>
            <a:xfrm>
              <a:off x="7620000" y="857251"/>
              <a:ext cx="762000" cy="428625"/>
            </a:xfrm>
            <a:prstGeom prst="rect">
              <a:avLst/>
            </a:prstGeom>
            <a:noFill/>
            <a:ln w="1905">
              <a:solidFill>
                <a:schemeClr val="accent1">
                  <a:shade val="50000"/>
                  <a:alpha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52" name="Rechteck 51">
              <a:extLst>
                <a:ext uri="{FF2B5EF4-FFF2-40B4-BE49-F238E27FC236}">
                  <a16:creationId xmlns:a16="http://schemas.microsoft.com/office/drawing/2014/main" id="{6B3CF998-A1F4-4190-A59E-FB368089B3FB}"/>
                </a:ext>
              </a:extLst>
            </p:cNvPr>
            <p:cNvSpPr/>
            <p:nvPr userDrawn="1"/>
          </p:nvSpPr>
          <p:spPr>
            <a:xfrm>
              <a:off x="8382000" y="857251"/>
              <a:ext cx="762000" cy="428625"/>
            </a:xfrm>
            <a:prstGeom prst="rect">
              <a:avLst/>
            </a:prstGeom>
            <a:noFill/>
            <a:ln w="1905">
              <a:solidFill>
                <a:schemeClr val="accent1">
                  <a:shade val="50000"/>
                  <a:alpha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53" name="Rechteck 52">
              <a:extLst>
                <a:ext uri="{FF2B5EF4-FFF2-40B4-BE49-F238E27FC236}">
                  <a16:creationId xmlns:a16="http://schemas.microsoft.com/office/drawing/2014/main" id="{78FF3A1B-4170-4B7B-932D-734B69EE8C07}"/>
                </a:ext>
              </a:extLst>
            </p:cNvPr>
            <p:cNvSpPr/>
            <p:nvPr userDrawn="1"/>
          </p:nvSpPr>
          <p:spPr>
            <a:xfrm>
              <a:off x="9144000" y="857251"/>
              <a:ext cx="762000" cy="428625"/>
            </a:xfrm>
            <a:prstGeom prst="rect">
              <a:avLst/>
            </a:prstGeom>
            <a:noFill/>
            <a:ln w="1905">
              <a:solidFill>
                <a:schemeClr val="accent1">
                  <a:shade val="50000"/>
                  <a:alpha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54" name="Rechteck 53">
              <a:extLst>
                <a:ext uri="{FF2B5EF4-FFF2-40B4-BE49-F238E27FC236}">
                  <a16:creationId xmlns:a16="http://schemas.microsoft.com/office/drawing/2014/main" id="{841C7E72-D578-4CED-85AF-BA260D0BE923}"/>
                </a:ext>
              </a:extLst>
            </p:cNvPr>
            <p:cNvSpPr/>
            <p:nvPr userDrawn="1"/>
          </p:nvSpPr>
          <p:spPr>
            <a:xfrm>
              <a:off x="9906000" y="857251"/>
              <a:ext cx="762000" cy="428625"/>
            </a:xfrm>
            <a:prstGeom prst="rect">
              <a:avLst/>
            </a:prstGeom>
            <a:noFill/>
            <a:ln w="1905">
              <a:solidFill>
                <a:schemeClr val="accent1">
                  <a:shade val="50000"/>
                  <a:alpha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55" name="Rechteck 54">
              <a:extLst>
                <a:ext uri="{FF2B5EF4-FFF2-40B4-BE49-F238E27FC236}">
                  <a16:creationId xmlns:a16="http://schemas.microsoft.com/office/drawing/2014/main" id="{867E5218-F99A-4364-9DB1-632C50E96449}"/>
                </a:ext>
              </a:extLst>
            </p:cNvPr>
            <p:cNvSpPr/>
            <p:nvPr userDrawn="1"/>
          </p:nvSpPr>
          <p:spPr>
            <a:xfrm>
              <a:off x="10668000" y="857251"/>
              <a:ext cx="762000" cy="428625"/>
            </a:xfrm>
            <a:prstGeom prst="rect">
              <a:avLst/>
            </a:prstGeom>
            <a:noFill/>
            <a:ln w="1905">
              <a:solidFill>
                <a:schemeClr val="accent1">
                  <a:shade val="50000"/>
                  <a:alpha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56" name="Rechteck 55">
              <a:extLst>
                <a:ext uri="{FF2B5EF4-FFF2-40B4-BE49-F238E27FC236}">
                  <a16:creationId xmlns:a16="http://schemas.microsoft.com/office/drawing/2014/main" id="{D51EC510-E7F3-4AC5-9260-F41ED26DC827}"/>
                </a:ext>
              </a:extLst>
            </p:cNvPr>
            <p:cNvSpPr/>
            <p:nvPr userDrawn="1"/>
          </p:nvSpPr>
          <p:spPr>
            <a:xfrm>
              <a:off x="11430000" y="857251"/>
              <a:ext cx="762000" cy="428625"/>
            </a:xfrm>
            <a:prstGeom prst="rect">
              <a:avLst/>
            </a:prstGeom>
            <a:noFill/>
            <a:ln w="1905">
              <a:solidFill>
                <a:schemeClr val="accent1">
                  <a:shade val="50000"/>
                  <a:alpha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57" name="Rechteck 56">
              <a:extLst>
                <a:ext uri="{FF2B5EF4-FFF2-40B4-BE49-F238E27FC236}">
                  <a16:creationId xmlns:a16="http://schemas.microsoft.com/office/drawing/2014/main" id="{FF233937-280E-4193-9FA6-BF12BAFA9302}"/>
                </a:ext>
              </a:extLst>
            </p:cNvPr>
            <p:cNvSpPr/>
            <p:nvPr userDrawn="1"/>
          </p:nvSpPr>
          <p:spPr>
            <a:xfrm>
              <a:off x="0" y="1285876"/>
              <a:ext cx="762000" cy="428625"/>
            </a:xfrm>
            <a:prstGeom prst="rect">
              <a:avLst/>
            </a:prstGeom>
            <a:noFill/>
            <a:ln w="1905">
              <a:solidFill>
                <a:schemeClr val="accent1">
                  <a:shade val="50000"/>
                  <a:alpha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58" name="Rechteck 57">
              <a:extLst>
                <a:ext uri="{FF2B5EF4-FFF2-40B4-BE49-F238E27FC236}">
                  <a16:creationId xmlns:a16="http://schemas.microsoft.com/office/drawing/2014/main" id="{B72A58D6-9DA2-4BC7-92FA-CBBD56BF1943}"/>
                </a:ext>
              </a:extLst>
            </p:cNvPr>
            <p:cNvSpPr/>
            <p:nvPr userDrawn="1"/>
          </p:nvSpPr>
          <p:spPr>
            <a:xfrm>
              <a:off x="762000" y="1285876"/>
              <a:ext cx="762000" cy="428625"/>
            </a:xfrm>
            <a:prstGeom prst="rect">
              <a:avLst/>
            </a:prstGeom>
            <a:noFill/>
            <a:ln w="1905">
              <a:solidFill>
                <a:schemeClr val="accent1">
                  <a:shade val="50000"/>
                  <a:alpha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59" name="Rechteck 58">
              <a:extLst>
                <a:ext uri="{FF2B5EF4-FFF2-40B4-BE49-F238E27FC236}">
                  <a16:creationId xmlns:a16="http://schemas.microsoft.com/office/drawing/2014/main" id="{AAE694C9-F6DC-4BE8-9E56-00641B352F13}"/>
                </a:ext>
              </a:extLst>
            </p:cNvPr>
            <p:cNvSpPr/>
            <p:nvPr userDrawn="1"/>
          </p:nvSpPr>
          <p:spPr>
            <a:xfrm>
              <a:off x="1524000" y="1285876"/>
              <a:ext cx="762000" cy="428625"/>
            </a:xfrm>
            <a:prstGeom prst="rect">
              <a:avLst/>
            </a:prstGeom>
            <a:noFill/>
            <a:ln w="1905">
              <a:solidFill>
                <a:schemeClr val="accent1">
                  <a:shade val="50000"/>
                  <a:alpha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60" name="Rechteck 59">
              <a:extLst>
                <a:ext uri="{FF2B5EF4-FFF2-40B4-BE49-F238E27FC236}">
                  <a16:creationId xmlns:a16="http://schemas.microsoft.com/office/drawing/2014/main" id="{7FB9A8D6-D905-4BB5-BD25-45180CF42288}"/>
                </a:ext>
              </a:extLst>
            </p:cNvPr>
            <p:cNvSpPr/>
            <p:nvPr userDrawn="1"/>
          </p:nvSpPr>
          <p:spPr>
            <a:xfrm>
              <a:off x="2286000" y="1285876"/>
              <a:ext cx="762000" cy="428625"/>
            </a:xfrm>
            <a:prstGeom prst="rect">
              <a:avLst/>
            </a:prstGeom>
            <a:noFill/>
            <a:ln w="1905">
              <a:solidFill>
                <a:schemeClr val="accent1">
                  <a:shade val="50000"/>
                  <a:alpha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61" name="Rechteck 60">
              <a:extLst>
                <a:ext uri="{FF2B5EF4-FFF2-40B4-BE49-F238E27FC236}">
                  <a16:creationId xmlns:a16="http://schemas.microsoft.com/office/drawing/2014/main" id="{46F91B62-36CE-4B0C-9AC5-68BFF2AE33F4}"/>
                </a:ext>
              </a:extLst>
            </p:cNvPr>
            <p:cNvSpPr/>
            <p:nvPr userDrawn="1"/>
          </p:nvSpPr>
          <p:spPr>
            <a:xfrm>
              <a:off x="3048000" y="1285876"/>
              <a:ext cx="762000" cy="428625"/>
            </a:xfrm>
            <a:prstGeom prst="rect">
              <a:avLst/>
            </a:prstGeom>
            <a:noFill/>
            <a:ln w="1905">
              <a:solidFill>
                <a:schemeClr val="accent1">
                  <a:shade val="50000"/>
                  <a:alpha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62" name="Rechteck 61">
              <a:extLst>
                <a:ext uri="{FF2B5EF4-FFF2-40B4-BE49-F238E27FC236}">
                  <a16:creationId xmlns:a16="http://schemas.microsoft.com/office/drawing/2014/main" id="{7409AA21-E710-48B8-A57C-881178DC0727}"/>
                </a:ext>
              </a:extLst>
            </p:cNvPr>
            <p:cNvSpPr/>
            <p:nvPr userDrawn="1"/>
          </p:nvSpPr>
          <p:spPr>
            <a:xfrm>
              <a:off x="3810000" y="1285876"/>
              <a:ext cx="762000" cy="428625"/>
            </a:xfrm>
            <a:prstGeom prst="rect">
              <a:avLst/>
            </a:prstGeom>
            <a:noFill/>
            <a:ln w="1905">
              <a:solidFill>
                <a:schemeClr val="accent1">
                  <a:shade val="50000"/>
                  <a:alpha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63" name="Rechteck 62">
              <a:extLst>
                <a:ext uri="{FF2B5EF4-FFF2-40B4-BE49-F238E27FC236}">
                  <a16:creationId xmlns:a16="http://schemas.microsoft.com/office/drawing/2014/main" id="{F8671753-B109-47CE-A65B-5857A287EBEB}"/>
                </a:ext>
              </a:extLst>
            </p:cNvPr>
            <p:cNvSpPr/>
            <p:nvPr userDrawn="1"/>
          </p:nvSpPr>
          <p:spPr>
            <a:xfrm>
              <a:off x="4572000" y="1285876"/>
              <a:ext cx="762000" cy="428625"/>
            </a:xfrm>
            <a:prstGeom prst="rect">
              <a:avLst/>
            </a:prstGeom>
            <a:noFill/>
            <a:ln w="1905">
              <a:solidFill>
                <a:schemeClr val="accent1">
                  <a:shade val="50000"/>
                  <a:alpha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64" name="Rechteck 63">
              <a:extLst>
                <a:ext uri="{FF2B5EF4-FFF2-40B4-BE49-F238E27FC236}">
                  <a16:creationId xmlns:a16="http://schemas.microsoft.com/office/drawing/2014/main" id="{03BFB94F-19D9-488F-B918-E43D573F0FAF}"/>
                </a:ext>
              </a:extLst>
            </p:cNvPr>
            <p:cNvSpPr/>
            <p:nvPr userDrawn="1"/>
          </p:nvSpPr>
          <p:spPr>
            <a:xfrm>
              <a:off x="5334000" y="1285876"/>
              <a:ext cx="762000" cy="428625"/>
            </a:xfrm>
            <a:prstGeom prst="rect">
              <a:avLst/>
            </a:prstGeom>
            <a:noFill/>
            <a:ln w="1905">
              <a:solidFill>
                <a:schemeClr val="accent1">
                  <a:shade val="50000"/>
                  <a:alpha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65" name="Rechteck 64">
              <a:extLst>
                <a:ext uri="{FF2B5EF4-FFF2-40B4-BE49-F238E27FC236}">
                  <a16:creationId xmlns:a16="http://schemas.microsoft.com/office/drawing/2014/main" id="{E3A5F559-A139-45FF-A295-256AC18E54A5}"/>
                </a:ext>
              </a:extLst>
            </p:cNvPr>
            <p:cNvSpPr/>
            <p:nvPr userDrawn="1"/>
          </p:nvSpPr>
          <p:spPr>
            <a:xfrm>
              <a:off x="6096000" y="1285876"/>
              <a:ext cx="762000" cy="428625"/>
            </a:xfrm>
            <a:prstGeom prst="rect">
              <a:avLst/>
            </a:prstGeom>
            <a:noFill/>
            <a:ln w="1905">
              <a:solidFill>
                <a:schemeClr val="accent1">
                  <a:shade val="50000"/>
                  <a:alpha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66" name="Rechteck 65">
              <a:extLst>
                <a:ext uri="{FF2B5EF4-FFF2-40B4-BE49-F238E27FC236}">
                  <a16:creationId xmlns:a16="http://schemas.microsoft.com/office/drawing/2014/main" id="{346A7815-F9BD-406D-A36C-F4DFA9793F8D}"/>
                </a:ext>
              </a:extLst>
            </p:cNvPr>
            <p:cNvSpPr/>
            <p:nvPr userDrawn="1"/>
          </p:nvSpPr>
          <p:spPr>
            <a:xfrm>
              <a:off x="6858000" y="1285876"/>
              <a:ext cx="762000" cy="428625"/>
            </a:xfrm>
            <a:prstGeom prst="rect">
              <a:avLst/>
            </a:prstGeom>
            <a:noFill/>
            <a:ln w="1905">
              <a:solidFill>
                <a:schemeClr val="accent1">
                  <a:shade val="50000"/>
                  <a:alpha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67" name="Rechteck 66">
              <a:extLst>
                <a:ext uri="{FF2B5EF4-FFF2-40B4-BE49-F238E27FC236}">
                  <a16:creationId xmlns:a16="http://schemas.microsoft.com/office/drawing/2014/main" id="{6E3CDC7B-F312-4FAC-B6B6-D3173A6761C3}"/>
                </a:ext>
              </a:extLst>
            </p:cNvPr>
            <p:cNvSpPr/>
            <p:nvPr userDrawn="1"/>
          </p:nvSpPr>
          <p:spPr>
            <a:xfrm>
              <a:off x="7620000" y="1285876"/>
              <a:ext cx="762000" cy="428625"/>
            </a:xfrm>
            <a:prstGeom prst="rect">
              <a:avLst/>
            </a:prstGeom>
            <a:noFill/>
            <a:ln w="1905">
              <a:solidFill>
                <a:schemeClr val="accent1">
                  <a:shade val="50000"/>
                  <a:alpha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68" name="Rechteck 67">
              <a:extLst>
                <a:ext uri="{FF2B5EF4-FFF2-40B4-BE49-F238E27FC236}">
                  <a16:creationId xmlns:a16="http://schemas.microsoft.com/office/drawing/2014/main" id="{D3D23DD6-ADF8-421A-9EDB-73B0ECD2D370}"/>
                </a:ext>
              </a:extLst>
            </p:cNvPr>
            <p:cNvSpPr/>
            <p:nvPr userDrawn="1"/>
          </p:nvSpPr>
          <p:spPr>
            <a:xfrm>
              <a:off x="8382000" y="1285876"/>
              <a:ext cx="762000" cy="428625"/>
            </a:xfrm>
            <a:prstGeom prst="rect">
              <a:avLst/>
            </a:prstGeom>
            <a:noFill/>
            <a:ln w="1905">
              <a:solidFill>
                <a:schemeClr val="accent1">
                  <a:shade val="50000"/>
                  <a:alpha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69" name="Rechteck 68">
              <a:extLst>
                <a:ext uri="{FF2B5EF4-FFF2-40B4-BE49-F238E27FC236}">
                  <a16:creationId xmlns:a16="http://schemas.microsoft.com/office/drawing/2014/main" id="{4988BF4E-3357-4408-9B1F-B0405E29964D}"/>
                </a:ext>
              </a:extLst>
            </p:cNvPr>
            <p:cNvSpPr/>
            <p:nvPr userDrawn="1"/>
          </p:nvSpPr>
          <p:spPr>
            <a:xfrm>
              <a:off x="9144000" y="1285876"/>
              <a:ext cx="762000" cy="428625"/>
            </a:xfrm>
            <a:prstGeom prst="rect">
              <a:avLst/>
            </a:prstGeom>
            <a:noFill/>
            <a:ln w="1905">
              <a:solidFill>
                <a:schemeClr val="accent1">
                  <a:shade val="50000"/>
                  <a:alpha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70" name="Rechteck 69">
              <a:extLst>
                <a:ext uri="{FF2B5EF4-FFF2-40B4-BE49-F238E27FC236}">
                  <a16:creationId xmlns:a16="http://schemas.microsoft.com/office/drawing/2014/main" id="{E01A7A51-4EF5-4D66-8114-B9906CAB1FE6}"/>
                </a:ext>
              </a:extLst>
            </p:cNvPr>
            <p:cNvSpPr/>
            <p:nvPr userDrawn="1"/>
          </p:nvSpPr>
          <p:spPr>
            <a:xfrm>
              <a:off x="9906000" y="1285876"/>
              <a:ext cx="762000" cy="428625"/>
            </a:xfrm>
            <a:prstGeom prst="rect">
              <a:avLst/>
            </a:prstGeom>
            <a:noFill/>
            <a:ln w="1905">
              <a:solidFill>
                <a:schemeClr val="accent1">
                  <a:shade val="50000"/>
                  <a:alpha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71" name="Rechteck 70">
              <a:extLst>
                <a:ext uri="{FF2B5EF4-FFF2-40B4-BE49-F238E27FC236}">
                  <a16:creationId xmlns:a16="http://schemas.microsoft.com/office/drawing/2014/main" id="{95A88169-DB8D-4911-BB81-6B3D6B1286C7}"/>
                </a:ext>
              </a:extLst>
            </p:cNvPr>
            <p:cNvSpPr/>
            <p:nvPr userDrawn="1"/>
          </p:nvSpPr>
          <p:spPr>
            <a:xfrm>
              <a:off x="10668000" y="1285876"/>
              <a:ext cx="762000" cy="428625"/>
            </a:xfrm>
            <a:prstGeom prst="rect">
              <a:avLst/>
            </a:prstGeom>
            <a:noFill/>
            <a:ln w="1905">
              <a:solidFill>
                <a:schemeClr val="accent1">
                  <a:shade val="50000"/>
                  <a:alpha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72" name="Rechteck 71">
              <a:extLst>
                <a:ext uri="{FF2B5EF4-FFF2-40B4-BE49-F238E27FC236}">
                  <a16:creationId xmlns:a16="http://schemas.microsoft.com/office/drawing/2014/main" id="{6C9B6480-41BB-44A1-899B-9A160BB5A75A}"/>
                </a:ext>
              </a:extLst>
            </p:cNvPr>
            <p:cNvSpPr/>
            <p:nvPr userDrawn="1"/>
          </p:nvSpPr>
          <p:spPr>
            <a:xfrm>
              <a:off x="11430000" y="1285876"/>
              <a:ext cx="762000" cy="428625"/>
            </a:xfrm>
            <a:prstGeom prst="rect">
              <a:avLst/>
            </a:prstGeom>
            <a:noFill/>
            <a:ln w="1905">
              <a:solidFill>
                <a:schemeClr val="accent1">
                  <a:shade val="50000"/>
                  <a:alpha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73" name="Rechteck 72">
              <a:extLst>
                <a:ext uri="{FF2B5EF4-FFF2-40B4-BE49-F238E27FC236}">
                  <a16:creationId xmlns:a16="http://schemas.microsoft.com/office/drawing/2014/main" id="{CD2AF036-28C6-491C-A430-C555F775857D}"/>
                </a:ext>
              </a:extLst>
            </p:cNvPr>
            <p:cNvSpPr/>
            <p:nvPr userDrawn="1"/>
          </p:nvSpPr>
          <p:spPr>
            <a:xfrm>
              <a:off x="0" y="1714501"/>
              <a:ext cx="762000" cy="428625"/>
            </a:xfrm>
            <a:prstGeom prst="rect">
              <a:avLst/>
            </a:prstGeom>
            <a:noFill/>
            <a:ln w="1905">
              <a:solidFill>
                <a:schemeClr val="accent1">
                  <a:shade val="50000"/>
                  <a:alpha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74" name="Rechteck 73">
              <a:extLst>
                <a:ext uri="{FF2B5EF4-FFF2-40B4-BE49-F238E27FC236}">
                  <a16:creationId xmlns:a16="http://schemas.microsoft.com/office/drawing/2014/main" id="{51F38E5B-D6C0-4B8D-A2FA-FCD037292C34}"/>
                </a:ext>
              </a:extLst>
            </p:cNvPr>
            <p:cNvSpPr/>
            <p:nvPr userDrawn="1"/>
          </p:nvSpPr>
          <p:spPr>
            <a:xfrm>
              <a:off x="762000" y="1714501"/>
              <a:ext cx="762000" cy="428625"/>
            </a:xfrm>
            <a:prstGeom prst="rect">
              <a:avLst/>
            </a:prstGeom>
            <a:noFill/>
            <a:ln w="1905">
              <a:solidFill>
                <a:schemeClr val="accent1">
                  <a:shade val="50000"/>
                  <a:alpha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75" name="Rechteck 74">
              <a:extLst>
                <a:ext uri="{FF2B5EF4-FFF2-40B4-BE49-F238E27FC236}">
                  <a16:creationId xmlns:a16="http://schemas.microsoft.com/office/drawing/2014/main" id="{93FD90F8-DAD2-4C21-92C0-68CF838CDB1A}"/>
                </a:ext>
              </a:extLst>
            </p:cNvPr>
            <p:cNvSpPr/>
            <p:nvPr userDrawn="1"/>
          </p:nvSpPr>
          <p:spPr>
            <a:xfrm>
              <a:off x="1524000" y="1714501"/>
              <a:ext cx="762000" cy="428625"/>
            </a:xfrm>
            <a:prstGeom prst="rect">
              <a:avLst/>
            </a:prstGeom>
            <a:noFill/>
            <a:ln w="1905">
              <a:solidFill>
                <a:schemeClr val="accent1">
                  <a:shade val="50000"/>
                  <a:alpha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76" name="Rechteck 75">
              <a:extLst>
                <a:ext uri="{FF2B5EF4-FFF2-40B4-BE49-F238E27FC236}">
                  <a16:creationId xmlns:a16="http://schemas.microsoft.com/office/drawing/2014/main" id="{940CCDE4-CB16-4E2C-9042-4104EFB2D0EC}"/>
                </a:ext>
              </a:extLst>
            </p:cNvPr>
            <p:cNvSpPr/>
            <p:nvPr userDrawn="1"/>
          </p:nvSpPr>
          <p:spPr>
            <a:xfrm>
              <a:off x="2286000" y="1714501"/>
              <a:ext cx="762000" cy="428625"/>
            </a:xfrm>
            <a:prstGeom prst="rect">
              <a:avLst/>
            </a:prstGeom>
            <a:noFill/>
            <a:ln w="1905">
              <a:solidFill>
                <a:schemeClr val="accent1">
                  <a:shade val="50000"/>
                  <a:alpha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77" name="Rechteck 76">
              <a:extLst>
                <a:ext uri="{FF2B5EF4-FFF2-40B4-BE49-F238E27FC236}">
                  <a16:creationId xmlns:a16="http://schemas.microsoft.com/office/drawing/2014/main" id="{E69F0B78-EB39-4AB7-824E-42D586776FAE}"/>
                </a:ext>
              </a:extLst>
            </p:cNvPr>
            <p:cNvSpPr/>
            <p:nvPr userDrawn="1"/>
          </p:nvSpPr>
          <p:spPr>
            <a:xfrm>
              <a:off x="3048000" y="1714501"/>
              <a:ext cx="762000" cy="428625"/>
            </a:xfrm>
            <a:prstGeom prst="rect">
              <a:avLst/>
            </a:prstGeom>
            <a:noFill/>
            <a:ln w="1905">
              <a:solidFill>
                <a:schemeClr val="accent1">
                  <a:shade val="50000"/>
                  <a:alpha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78" name="Rechteck 77">
              <a:extLst>
                <a:ext uri="{FF2B5EF4-FFF2-40B4-BE49-F238E27FC236}">
                  <a16:creationId xmlns:a16="http://schemas.microsoft.com/office/drawing/2014/main" id="{31AC8C75-EF2F-4FEC-B5AD-FCAE28EC1ACF}"/>
                </a:ext>
              </a:extLst>
            </p:cNvPr>
            <p:cNvSpPr/>
            <p:nvPr userDrawn="1"/>
          </p:nvSpPr>
          <p:spPr>
            <a:xfrm>
              <a:off x="3810000" y="1714501"/>
              <a:ext cx="762000" cy="428625"/>
            </a:xfrm>
            <a:prstGeom prst="rect">
              <a:avLst/>
            </a:prstGeom>
            <a:noFill/>
            <a:ln w="1905">
              <a:solidFill>
                <a:schemeClr val="accent1">
                  <a:shade val="50000"/>
                  <a:alpha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79" name="Rechteck 78">
              <a:extLst>
                <a:ext uri="{FF2B5EF4-FFF2-40B4-BE49-F238E27FC236}">
                  <a16:creationId xmlns:a16="http://schemas.microsoft.com/office/drawing/2014/main" id="{230AECDD-118A-4120-81DA-18FD38C70150}"/>
                </a:ext>
              </a:extLst>
            </p:cNvPr>
            <p:cNvSpPr/>
            <p:nvPr userDrawn="1"/>
          </p:nvSpPr>
          <p:spPr>
            <a:xfrm>
              <a:off x="4572000" y="1714501"/>
              <a:ext cx="762000" cy="428625"/>
            </a:xfrm>
            <a:prstGeom prst="rect">
              <a:avLst/>
            </a:prstGeom>
            <a:noFill/>
            <a:ln w="1905">
              <a:solidFill>
                <a:schemeClr val="accent1">
                  <a:shade val="50000"/>
                  <a:alpha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80" name="Rechteck 79">
              <a:extLst>
                <a:ext uri="{FF2B5EF4-FFF2-40B4-BE49-F238E27FC236}">
                  <a16:creationId xmlns:a16="http://schemas.microsoft.com/office/drawing/2014/main" id="{E3C4957B-C3E8-4260-8740-512B7944EB4F}"/>
                </a:ext>
              </a:extLst>
            </p:cNvPr>
            <p:cNvSpPr/>
            <p:nvPr userDrawn="1"/>
          </p:nvSpPr>
          <p:spPr>
            <a:xfrm>
              <a:off x="5334000" y="1714501"/>
              <a:ext cx="762000" cy="428625"/>
            </a:xfrm>
            <a:prstGeom prst="rect">
              <a:avLst/>
            </a:prstGeom>
            <a:noFill/>
            <a:ln w="1905">
              <a:solidFill>
                <a:schemeClr val="accent1">
                  <a:shade val="50000"/>
                  <a:alpha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81" name="Rechteck 80">
              <a:extLst>
                <a:ext uri="{FF2B5EF4-FFF2-40B4-BE49-F238E27FC236}">
                  <a16:creationId xmlns:a16="http://schemas.microsoft.com/office/drawing/2014/main" id="{99E7E8DF-D5BA-41AC-8F26-4789789C2AC4}"/>
                </a:ext>
              </a:extLst>
            </p:cNvPr>
            <p:cNvSpPr/>
            <p:nvPr userDrawn="1"/>
          </p:nvSpPr>
          <p:spPr>
            <a:xfrm>
              <a:off x="6096000" y="1714501"/>
              <a:ext cx="762000" cy="428625"/>
            </a:xfrm>
            <a:prstGeom prst="rect">
              <a:avLst/>
            </a:prstGeom>
            <a:noFill/>
            <a:ln w="1905">
              <a:solidFill>
                <a:schemeClr val="accent1">
                  <a:shade val="50000"/>
                  <a:alpha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82" name="Rechteck 81">
              <a:extLst>
                <a:ext uri="{FF2B5EF4-FFF2-40B4-BE49-F238E27FC236}">
                  <a16:creationId xmlns:a16="http://schemas.microsoft.com/office/drawing/2014/main" id="{20036B26-5452-4106-8C2B-D0509B635900}"/>
                </a:ext>
              </a:extLst>
            </p:cNvPr>
            <p:cNvSpPr/>
            <p:nvPr userDrawn="1"/>
          </p:nvSpPr>
          <p:spPr>
            <a:xfrm>
              <a:off x="6858000" y="1714501"/>
              <a:ext cx="762000" cy="428625"/>
            </a:xfrm>
            <a:prstGeom prst="rect">
              <a:avLst/>
            </a:prstGeom>
            <a:noFill/>
            <a:ln w="1905">
              <a:solidFill>
                <a:schemeClr val="accent1">
                  <a:shade val="50000"/>
                  <a:alpha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83" name="Rechteck 82">
              <a:extLst>
                <a:ext uri="{FF2B5EF4-FFF2-40B4-BE49-F238E27FC236}">
                  <a16:creationId xmlns:a16="http://schemas.microsoft.com/office/drawing/2014/main" id="{B8409036-7FC5-4B5D-8B83-7E545EA3CCEC}"/>
                </a:ext>
              </a:extLst>
            </p:cNvPr>
            <p:cNvSpPr/>
            <p:nvPr userDrawn="1"/>
          </p:nvSpPr>
          <p:spPr>
            <a:xfrm>
              <a:off x="7620000" y="1714501"/>
              <a:ext cx="762000" cy="428625"/>
            </a:xfrm>
            <a:prstGeom prst="rect">
              <a:avLst/>
            </a:prstGeom>
            <a:noFill/>
            <a:ln w="1905">
              <a:solidFill>
                <a:schemeClr val="accent1">
                  <a:shade val="50000"/>
                  <a:alpha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84" name="Rechteck 83">
              <a:extLst>
                <a:ext uri="{FF2B5EF4-FFF2-40B4-BE49-F238E27FC236}">
                  <a16:creationId xmlns:a16="http://schemas.microsoft.com/office/drawing/2014/main" id="{6E46E9A8-72FE-48F1-B3FF-5A8434C65ED9}"/>
                </a:ext>
              </a:extLst>
            </p:cNvPr>
            <p:cNvSpPr/>
            <p:nvPr userDrawn="1"/>
          </p:nvSpPr>
          <p:spPr>
            <a:xfrm>
              <a:off x="8382000" y="1714501"/>
              <a:ext cx="762000" cy="428625"/>
            </a:xfrm>
            <a:prstGeom prst="rect">
              <a:avLst/>
            </a:prstGeom>
            <a:noFill/>
            <a:ln w="1905">
              <a:solidFill>
                <a:schemeClr val="accent1">
                  <a:shade val="50000"/>
                  <a:alpha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85" name="Rechteck 84">
              <a:extLst>
                <a:ext uri="{FF2B5EF4-FFF2-40B4-BE49-F238E27FC236}">
                  <a16:creationId xmlns:a16="http://schemas.microsoft.com/office/drawing/2014/main" id="{5413375C-3702-4E31-BDC0-3A9324E06559}"/>
                </a:ext>
              </a:extLst>
            </p:cNvPr>
            <p:cNvSpPr/>
            <p:nvPr userDrawn="1"/>
          </p:nvSpPr>
          <p:spPr>
            <a:xfrm>
              <a:off x="9144000" y="1714501"/>
              <a:ext cx="762000" cy="428625"/>
            </a:xfrm>
            <a:prstGeom prst="rect">
              <a:avLst/>
            </a:prstGeom>
            <a:noFill/>
            <a:ln w="1905">
              <a:solidFill>
                <a:schemeClr val="accent1">
                  <a:shade val="50000"/>
                  <a:alpha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86" name="Rechteck 85">
              <a:extLst>
                <a:ext uri="{FF2B5EF4-FFF2-40B4-BE49-F238E27FC236}">
                  <a16:creationId xmlns:a16="http://schemas.microsoft.com/office/drawing/2014/main" id="{1EB7348D-8E6B-437E-BFAF-3ABC12C909F5}"/>
                </a:ext>
              </a:extLst>
            </p:cNvPr>
            <p:cNvSpPr/>
            <p:nvPr userDrawn="1"/>
          </p:nvSpPr>
          <p:spPr>
            <a:xfrm>
              <a:off x="9906000" y="1714501"/>
              <a:ext cx="762000" cy="428625"/>
            </a:xfrm>
            <a:prstGeom prst="rect">
              <a:avLst/>
            </a:prstGeom>
            <a:noFill/>
            <a:ln w="1905">
              <a:solidFill>
                <a:schemeClr val="accent1">
                  <a:shade val="50000"/>
                  <a:alpha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87" name="Rechteck 86">
              <a:extLst>
                <a:ext uri="{FF2B5EF4-FFF2-40B4-BE49-F238E27FC236}">
                  <a16:creationId xmlns:a16="http://schemas.microsoft.com/office/drawing/2014/main" id="{C0072058-119C-42EA-A117-CE4B595F150C}"/>
                </a:ext>
              </a:extLst>
            </p:cNvPr>
            <p:cNvSpPr/>
            <p:nvPr userDrawn="1"/>
          </p:nvSpPr>
          <p:spPr>
            <a:xfrm>
              <a:off x="10668000" y="1714501"/>
              <a:ext cx="762000" cy="428625"/>
            </a:xfrm>
            <a:prstGeom prst="rect">
              <a:avLst/>
            </a:prstGeom>
            <a:noFill/>
            <a:ln w="1905">
              <a:solidFill>
                <a:schemeClr val="accent1">
                  <a:shade val="50000"/>
                  <a:alpha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88" name="Rechteck 87">
              <a:extLst>
                <a:ext uri="{FF2B5EF4-FFF2-40B4-BE49-F238E27FC236}">
                  <a16:creationId xmlns:a16="http://schemas.microsoft.com/office/drawing/2014/main" id="{A2011C58-3FD1-4845-AEBE-42A5A818563B}"/>
                </a:ext>
              </a:extLst>
            </p:cNvPr>
            <p:cNvSpPr/>
            <p:nvPr userDrawn="1"/>
          </p:nvSpPr>
          <p:spPr>
            <a:xfrm>
              <a:off x="11430000" y="1714501"/>
              <a:ext cx="762000" cy="428625"/>
            </a:xfrm>
            <a:prstGeom prst="rect">
              <a:avLst/>
            </a:prstGeom>
            <a:noFill/>
            <a:ln w="1905">
              <a:solidFill>
                <a:schemeClr val="accent1">
                  <a:shade val="50000"/>
                  <a:alpha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89" name="Rechteck 88">
              <a:extLst>
                <a:ext uri="{FF2B5EF4-FFF2-40B4-BE49-F238E27FC236}">
                  <a16:creationId xmlns:a16="http://schemas.microsoft.com/office/drawing/2014/main" id="{9B509D46-6925-4508-8F84-C18086C46E1E}"/>
                </a:ext>
              </a:extLst>
            </p:cNvPr>
            <p:cNvSpPr/>
            <p:nvPr userDrawn="1"/>
          </p:nvSpPr>
          <p:spPr>
            <a:xfrm>
              <a:off x="0" y="2143126"/>
              <a:ext cx="762000" cy="428625"/>
            </a:xfrm>
            <a:prstGeom prst="rect">
              <a:avLst/>
            </a:prstGeom>
            <a:noFill/>
            <a:ln w="1905">
              <a:solidFill>
                <a:schemeClr val="accent1">
                  <a:shade val="50000"/>
                  <a:alpha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90" name="Rechteck 89">
              <a:extLst>
                <a:ext uri="{FF2B5EF4-FFF2-40B4-BE49-F238E27FC236}">
                  <a16:creationId xmlns:a16="http://schemas.microsoft.com/office/drawing/2014/main" id="{CCA1C525-AA87-459F-A47C-AB682AA13B1E}"/>
                </a:ext>
              </a:extLst>
            </p:cNvPr>
            <p:cNvSpPr/>
            <p:nvPr userDrawn="1"/>
          </p:nvSpPr>
          <p:spPr>
            <a:xfrm>
              <a:off x="762000" y="2143126"/>
              <a:ext cx="762000" cy="428625"/>
            </a:xfrm>
            <a:prstGeom prst="rect">
              <a:avLst/>
            </a:prstGeom>
            <a:noFill/>
            <a:ln w="1905">
              <a:solidFill>
                <a:schemeClr val="accent1">
                  <a:shade val="50000"/>
                  <a:alpha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91" name="Rechteck 90">
              <a:extLst>
                <a:ext uri="{FF2B5EF4-FFF2-40B4-BE49-F238E27FC236}">
                  <a16:creationId xmlns:a16="http://schemas.microsoft.com/office/drawing/2014/main" id="{67D139B0-EBDE-45BC-B59B-73038F8C84FE}"/>
                </a:ext>
              </a:extLst>
            </p:cNvPr>
            <p:cNvSpPr/>
            <p:nvPr userDrawn="1"/>
          </p:nvSpPr>
          <p:spPr>
            <a:xfrm>
              <a:off x="1524000" y="2143126"/>
              <a:ext cx="762000" cy="428625"/>
            </a:xfrm>
            <a:prstGeom prst="rect">
              <a:avLst/>
            </a:prstGeom>
            <a:noFill/>
            <a:ln w="1905">
              <a:solidFill>
                <a:schemeClr val="accent1">
                  <a:shade val="50000"/>
                  <a:alpha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92" name="Rechteck 91">
              <a:extLst>
                <a:ext uri="{FF2B5EF4-FFF2-40B4-BE49-F238E27FC236}">
                  <a16:creationId xmlns:a16="http://schemas.microsoft.com/office/drawing/2014/main" id="{A10D8F93-FF04-4A9F-9F24-59BC6CA0D59F}"/>
                </a:ext>
              </a:extLst>
            </p:cNvPr>
            <p:cNvSpPr/>
            <p:nvPr userDrawn="1"/>
          </p:nvSpPr>
          <p:spPr>
            <a:xfrm>
              <a:off x="2286000" y="2143126"/>
              <a:ext cx="762000" cy="428625"/>
            </a:xfrm>
            <a:prstGeom prst="rect">
              <a:avLst/>
            </a:prstGeom>
            <a:noFill/>
            <a:ln w="1905">
              <a:solidFill>
                <a:schemeClr val="accent1">
                  <a:shade val="50000"/>
                  <a:alpha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93" name="Rechteck 92">
              <a:extLst>
                <a:ext uri="{FF2B5EF4-FFF2-40B4-BE49-F238E27FC236}">
                  <a16:creationId xmlns:a16="http://schemas.microsoft.com/office/drawing/2014/main" id="{1320AFDB-7B8E-4DFD-A511-C1B4ABEFCED1}"/>
                </a:ext>
              </a:extLst>
            </p:cNvPr>
            <p:cNvSpPr/>
            <p:nvPr userDrawn="1"/>
          </p:nvSpPr>
          <p:spPr>
            <a:xfrm>
              <a:off x="3048000" y="2143126"/>
              <a:ext cx="762000" cy="428625"/>
            </a:xfrm>
            <a:prstGeom prst="rect">
              <a:avLst/>
            </a:prstGeom>
            <a:noFill/>
            <a:ln w="1905">
              <a:solidFill>
                <a:schemeClr val="accent1">
                  <a:shade val="50000"/>
                  <a:alpha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94" name="Rechteck 93">
              <a:extLst>
                <a:ext uri="{FF2B5EF4-FFF2-40B4-BE49-F238E27FC236}">
                  <a16:creationId xmlns:a16="http://schemas.microsoft.com/office/drawing/2014/main" id="{48275022-3AAF-47FE-8CB9-814FABF410E2}"/>
                </a:ext>
              </a:extLst>
            </p:cNvPr>
            <p:cNvSpPr/>
            <p:nvPr userDrawn="1"/>
          </p:nvSpPr>
          <p:spPr>
            <a:xfrm>
              <a:off x="3810000" y="2143126"/>
              <a:ext cx="762000" cy="428625"/>
            </a:xfrm>
            <a:prstGeom prst="rect">
              <a:avLst/>
            </a:prstGeom>
            <a:noFill/>
            <a:ln w="1905">
              <a:solidFill>
                <a:schemeClr val="accent1">
                  <a:shade val="50000"/>
                  <a:alpha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95" name="Rechteck 94">
              <a:extLst>
                <a:ext uri="{FF2B5EF4-FFF2-40B4-BE49-F238E27FC236}">
                  <a16:creationId xmlns:a16="http://schemas.microsoft.com/office/drawing/2014/main" id="{919329B6-DDF2-4391-8799-9234BE9EA0D0}"/>
                </a:ext>
              </a:extLst>
            </p:cNvPr>
            <p:cNvSpPr/>
            <p:nvPr userDrawn="1"/>
          </p:nvSpPr>
          <p:spPr>
            <a:xfrm>
              <a:off x="4572000" y="2143126"/>
              <a:ext cx="762000" cy="428625"/>
            </a:xfrm>
            <a:prstGeom prst="rect">
              <a:avLst/>
            </a:prstGeom>
            <a:noFill/>
            <a:ln w="1905">
              <a:solidFill>
                <a:schemeClr val="accent1">
                  <a:shade val="50000"/>
                  <a:alpha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96" name="Rechteck 95">
              <a:extLst>
                <a:ext uri="{FF2B5EF4-FFF2-40B4-BE49-F238E27FC236}">
                  <a16:creationId xmlns:a16="http://schemas.microsoft.com/office/drawing/2014/main" id="{AAA0A003-F884-4AA7-97AC-A88EA55C7185}"/>
                </a:ext>
              </a:extLst>
            </p:cNvPr>
            <p:cNvSpPr/>
            <p:nvPr userDrawn="1"/>
          </p:nvSpPr>
          <p:spPr>
            <a:xfrm>
              <a:off x="5334000" y="2143126"/>
              <a:ext cx="762000" cy="428625"/>
            </a:xfrm>
            <a:prstGeom prst="rect">
              <a:avLst/>
            </a:prstGeom>
            <a:noFill/>
            <a:ln w="1905">
              <a:solidFill>
                <a:schemeClr val="accent1">
                  <a:shade val="50000"/>
                  <a:alpha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97" name="Rechteck 96">
              <a:extLst>
                <a:ext uri="{FF2B5EF4-FFF2-40B4-BE49-F238E27FC236}">
                  <a16:creationId xmlns:a16="http://schemas.microsoft.com/office/drawing/2014/main" id="{48F9F3AB-3FC2-4D33-A46D-9CA9D59BD2FB}"/>
                </a:ext>
              </a:extLst>
            </p:cNvPr>
            <p:cNvSpPr/>
            <p:nvPr userDrawn="1"/>
          </p:nvSpPr>
          <p:spPr>
            <a:xfrm>
              <a:off x="6096000" y="2143126"/>
              <a:ext cx="762000" cy="428625"/>
            </a:xfrm>
            <a:prstGeom prst="rect">
              <a:avLst/>
            </a:prstGeom>
            <a:noFill/>
            <a:ln w="1905">
              <a:solidFill>
                <a:schemeClr val="accent1">
                  <a:shade val="50000"/>
                  <a:alpha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98" name="Rechteck 97">
              <a:extLst>
                <a:ext uri="{FF2B5EF4-FFF2-40B4-BE49-F238E27FC236}">
                  <a16:creationId xmlns:a16="http://schemas.microsoft.com/office/drawing/2014/main" id="{17D581F4-8F27-4FB0-8D70-CB99FD142B47}"/>
                </a:ext>
              </a:extLst>
            </p:cNvPr>
            <p:cNvSpPr/>
            <p:nvPr userDrawn="1"/>
          </p:nvSpPr>
          <p:spPr>
            <a:xfrm>
              <a:off x="6858000" y="2143126"/>
              <a:ext cx="762000" cy="428625"/>
            </a:xfrm>
            <a:prstGeom prst="rect">
              <a:avLst/>
            </a:prstGeom>
            <a:noFill/>
            <a:ln w="1905">
              <a:solidFill>
                <a:schemeClr val="accent1">
                  <a:shade val="50000"/>
                  <a:alpha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99" name="Rechteck 98">
              <a:extLst>
                <a:ext uri="{FF2B5EF4-FFF2-40B4-BE49-F238E27FC236}">
                  <a16:creationId xmlns:a16="http://schemas.microsoft.com/office/drawing/2014/main" id="{0E373F5F-65B4-48F3-BB39-1D78AD9DE369}"/>
                </a:ext>
              </a:extLst>
            </p:cNvPr>
            <p:cNvSpPr/>
            <p:nvPr userDrawn="1"/>
          </p:nvSpPr>
          <p:spPr>
            <a:xfrm>
              <a:off x="7620000" y="2143126"/>
              <a:ext cx="762000" cy="428625"/>
            </a:xfrm>
            <a:prstGeom prst="rect">
              <a:avLst/>
            </a:prstGeom>
            <a:noFill/>
            <a:ln w="1905">
              <a:solidFill>
                <a:schemeClr val="accent1">
                  <a:shade val="50000"/>
                  <a:alpha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00" name="Rechteck 99">
              <a:extLst>
                <a:ext uri="{FF2B5EF4-FFF2-40B4-BE49-F238E27FC236}">
                  <a16:creationId xmlns:a16="http://schemas.microsoft.com/office/drawing/2014/main" id="{CAA6187E-41AA-4C5F-9BD6-C6AFDC416DE8}"/>
                </a:ext>
              </a:extLst>
            </p:cNvPr>
            <p:cNvSpPr/>
            <p:nvPr userDrawn="1"/>
          </p:nvSpPr>
          <p:spPr>
            <a:xfrm>
              <a:off x="8382000" y="2143126"/>
              <a:ext cx="762000" cy="428625"/>
            </a:xfrm>
            <a:prstGeom prst="rect">
              <a:avLst/>
            </a:prstGeom>
            <a:noFill/>
            <a:ln w="1905">
              <a:solidFill>
                <a:schemeClr val="accent1">
                  <a:shade val="50000"/>
                  <a:alpha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01" name="Rechteck 100">
              <a:extLst>
                <a:ext uri="{FF2B5EF4-FFF2-40B4-BE49-F238E27FC236}">
                  <a16:creationId xmlns:a16="http://schemas.microsoft.com/office/drawing/2014/main" id="{15420D3A-E211-483E-967A-821DDF92E49E}"/>
                </a:ext>
              </a:extLst>
            </p:cNvPr>
            <p:cNvSpPr/>
            <p:nvPr userDrawn="1"/>
          </p:nvSpPr>
          <p:spPr>
            <a:xfrm>
              <a:off x="9144000" y="2143126"/>
              <a:ext cx="762000" cy="428625"/>
            </a:xfrm>
            <a:prstGeom prst="rect">
              <a:avLst/>
            </a:prstGeom>
            <a:noFill/>
            <a:ln w="1905">
              <a:solidFill>
                <a:schemeClr val="accent1">
                  <a:shade val="50000"/>
                  <a:alpha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02" name="Rechteck 101">
              <a:extLst>
                <a:ext uri="{FF2B5EF4-FFF2-40B4-BE49-F238E27FC236}">
                  <a16:creationId xmlns:a16="http://schemas.microsoft.com/office/drawing/2014/main" id="{85AB20CB-B09A-4C51-AC91-E77E1D300948}"/>
                </a:ext>
              </a:extLst>
            </p:cNvPr>
            <p:cNvSpPr/>
            <p:nvPr userDrawn="1"/>
          </p:nvSpPr>
          <p:spPr>
            <a:xfrm>
              <a:off x="9906000" y="2143126"/>
              <a:ext cx="762000" cy="428625"/>
            </a:xfrm>
            <a:prstGeom prst="rect">
              <a:avLst/>
            </a:prstGeom>
            <a:noFill/>
            <a:ln w="1905">
              <a:solidFill>
                <a:schemeClr val="accent1">
                  <a:shade val="50000"/>
                  <a:alpha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03" name="Rechteck 102">
              <a:extLst>
                <a:ext uri="{FF2B5EF4-FFF2-40B4-BE49-F238E27FC236}">
                  <a16:creationId xmlns:a16="http://schemas.microsoft.com/office/drawing/2014/main" id="{4D3617E8-1AB6-416A-95F7-3BF6B1BEEA2E}"/>
                </a:ext>
              </a:extLst>
            </p:cNvPr>
            <p:cNvSpPr/>
            <p:nvPr userDrawn="1"/>
          </p:nvSpPr>
          <p:spPr>
            <a:xfrm>
              <a:off x="10668000" y="2143126"/>
              <a:ext cx="762000" cy="428625"/>
            </a:xfrm>
            <a:prstGeom prst="rect">
              <a:avLst/>
            </a:prstGeom>
            <a:noFill/>
            <a:ln w="1905">
              <a:solidFill>
                <a:schemeClr val="accent1">
                  <a:shade val="50000"/>
                  <a:alpha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04" name="Rechteck 103">
              <a:extLst>
                <a:ext uri="{FF2B5EF4-FFF2-40B4-BE49-F238E27FC236}">
                  <a16:creationId xmlns:a16="http://schemas.microsoft.com/office/drawing/2014/main" id="{7270B5D7-116B-4103-A051-57EEC28F810C}"/>
                </a:ext>
              </a:extLst>
            </p:cNvPr>
            <p:cNvSpPr/>
            <p:nvPr userDrawn="1"/>
          </p:nvSpPr>
          <p:spPr>
            <a:xfrm>
              <a:off x="11430000" y="2143126"/>
              <a:ext cx="762000" cy="428625"/>
            </a:xfrm>
            <a:prstGeom prst="rect">
              <a:avLst/>
            </a:prstGeom>
            <a:noFill/>
            <a:ln w="1905">
              <a:solidFill>
                <a:schemeClr val="accent1">
                  <a:shade val="50000"/>
                  <a:alpha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05" name="Rechteck 104">
              <a:extLst>
                <a:ext uri="{FF2B5EF4-FFF2-40B4-BE49-F238E27FC236}">
                  <a16:creationId xmlns:a16="http://schemas.microsoft.com/office/drawing/2014/main" id="{D31D0318-F965-4928-9BC6-17D6366C0644}"/>
                </a:ext>
              </a:extLst>
            </p:cNvPr>
            <p:cNvSpPr/>
            <p:nvPr userDrawn="1"/>
          </p:nvSpPr>
          <p:spPr>
            <a:xfrm>
              <a:off x="0" y="2571751"/>
              <a:ext cx="762000" cy="428625"/>
            </a:xfrm>
            <a:prstGeom prst="rect">
              <a:avLst/>
            </a:prstGeom>
            <a:noFill/>
            <a:ln w="1905">
              <a:solidFill>
                <a:schemeClr val="accent1">
                  <a:shade val="50000"/>
                  <a:alpha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06" name="Rechteck 105">
              <a:extLst>
                <a:ext uri="{FF2B5EF4-FFF2-40B4-BE49-F238E27FC236}">
                  <a16:creationId xmlns:a16="http://schemas.microsoft.com/office/drawing/2014/main" id="{C2602FC8-8A10-44B0-B2C0-3932ECC8210F}"/>
                </a:ext>
              </a:extLst>
            </p:cNvPr>
            <p:cNvSpPr/>
            <p:nvPr userDrawn="1"/>
          </p:nvSpPr>
          <p:spPr>
            <a:xfrm>
              <a:off x="762000" y="2571751"/>
              <a:ext cx="762000" cy="428625"/>
            </a:xfrm>
            <a:prstGeom prst="rect">
              <a:avLst/>
            </a:prstGeom>
            <a:noFill/>
            <a:ln w="1905">
              <a:solidFill>
                <a:schemeClr val="accent1">
                  <a:shade val="50000"/>
                  <a:alpha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07" name="Rechteck 106">
              <a:extLst>
                <a:ext uri="{FF2B5EF4-FFF2-40B4-BE49-F238E27FC236}">
                  <a16:creationId xmlns:a16="http://schemas.microsoft.com/office/drawing/2014/main" id="{33FC9F51-E749-44EC-9537-6AEE4557628D}"/>
                </a:ext>
              </a:extLst>
            </p:cNvPr>
            <p:cNvSpPr/>
            <p:nvPr userDrawn="1"/>
          </p:nvSpPr>
          <p:spPr>
            <a:xfrm>
              <a:off x="1524000" y="2571751"/>
              <a:ext cx="762000" cy="428625"/>
            </a:xfrm>
            <a:prstGeom prst="rect">
              <a:avLst/>
            </a:prstGeom>
            <a:noFill/>
            <a:ln w="1905">
              <a:solidFill>
                <a:schemeClr val="accent1">
                  <a:shade val="50000"/>
                  <a:alpha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08" name="Rechteck 107">
              <a:extLst>
                <a:ext uri="{FF2B5EF4-FFF2-40B4-BE49-F238E27FC236}">
                  <a16:creationId xmlns:a16="http://schemas.microsoft.com/office/drawing/2014/main" id="{3BCF4E84-DA9F-4972-9931-E2CAC11FB951}"/>
                </a:ext>
              </a:extLst>
            </p:cNvPr>
            <p:cNvSpPr/>
            <p:nvPr userDrawn="1"/>
          </p:nvSpPr>
          <p:spPr>
            <a:xfrm>
              <a:off x="2286000" y="2571751"/>
              <a:ext cx="762000" cy="428625"/>
            </a:xfrm>
            <a:prstGeom prst="rect">
              <a:avLst/>
            </a:prstGeom>
            <a:noFill/>
            <a:ln w="1905">
              <a:solidFill>
                <a:schemeClr val="accent1">
                  <a:shade val="50000"/>
                  <a:alpha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09" name="Rechteck 108">
              <a:extLst>
                <a:ext uri="{FF2B5EF4-FFF2-40B4-BE49-F238E27FC236}">
                  <a16:creationId xmlns:a16="http://schemas.microsoft.com/office/drawing/2014/main" id="{2FB74A55-4B72-412E-894C-B165E10AF4FB}"/>
                </a:ext>
              </a:extLst>
            </p:cNvPr>
            <p:cNvSpPr/>
            <p:nvPr userDrawn="1"/>
          </p:nvSpPr>
          <p:spPr>
            <a:xfrm>
              <a:off x="3048000" y="2571751"/>
              <a:ext cx="762000" cy="428625"/>
            </a:xfrm>
            <a:prstGeom prst="rect">
              <a:avLst/>
            </a:prstGeom>
            <a:noFill/>
            <a:ln w="1905">
              <a:solidFill>
                <a:schemeClr val="accent1">
                  <a:shade val="50000"/>
                  <a:alpha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10" name="Rechteck 109">
              <a:extLst>
                <a:ext uri="{FF2B5EF4-FFF2-40B4-BE49-F238E27FC236}">
                  <a16:creationId xmlns:a16="http://schemas.microsoft.com/office/drawing/2014/main" id="{83C9CE0C-2519-4BDA-B75A-EAB21DB7647C}"/>
                </a:ext>
              </a:extLst>
            </p:cNvPr>
            <p:cNvSpPr/>
            <p:nvPr userDrawn="1"/>
          </p:nvSpPr>
          <p:spPr>
            <a:xfrm>
              <a:off x="3810000" y="2571751"/>
              <a:ext cx="762000" cy="428625"/>
            </a:xfrm>
            <a:prstGeom prst="rect">
              <a:avLst/>
            </a:prstGeom>
            <a:noFill/>
            <a:ln w="1905">
              <a:solidFill>
                <a:schemeClr val="accent1">
                  <a:shade val="50000"/>
                  <a:alpha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11" name="Rechteck 110">
              <a:extLst>
                <a:ext uri="{FF2B5EF4-FFF2-40B4-BE49-F238E27FC236}">
                  <a16:creationId xmlns:a16="http://schemas.microsoft.com/office/drawing/2014/main" id="{D8CC0273-A6A3-4DB4-9D7D-7FA41327BCB8}"/>
                </a:ext>
              </a:extLst>
            </p:cNvPr>
            <p:cNvSpPr/>
            <p:nvPr userDrawn="1"/>
          </p:nvSpPr>
          <p:spPr>
            <a:xfrm>
              <a:off x="4572000" y="2571751"/>
              <a:ext cx="762000" cy="428625"/>
            </a:xfrm>
            <a:prstGeom prst="rect">
              <a:avLst/>
            </a:prstGeom>
            <a:noFill/>
            <a:ln w="1905">
              <a:solidFill>
                <a:schemeClr val="accent1">
                  <a:shade val="50000"/>
                  <a:alpha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12" name="Rechteck 111">
              <a:extLst>
                <a:ext uri="{FF2B5EF4-FFF2-40B4-BE49-F238E27FC236}">
                  <a16:creationId xmlns:a16="http://schemas.microsoft.com/office/drawing/2014/main" id="{ACDD7E1C-6261-4C08-9795-F3E11E312937}"/>
                </a:ext>
              </a:extLst>
            </p:cNvPr>
            <p:cNvSpPr/>
            <p:nvPr userDrawn="1"/>
          </p:nvSpPr>
          <p:spPr>
            <a:xfrm>
              <a:off x="5334000" y="2571751"/>
              <a:ext cx="762000" cy="428625"/>
            </a:xfrm>
            <a:prstGeom prst="rect">
              <a:avLst/>
            </a:prstGeom>
            <a:noFill/>
            <a:ln w="1905">
              <a:solidFill>
                <a:schemeClr val="accent1">
                  <a:shade val="50000"/>
                  <a:alpha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13" name="Rechteck 112">
              <a:extLst>
                <a:ext uri="{FF2B5EF4-FFF2-40B4-BE49-F238E27FC236}">
                  <a16:creationId xmlns:a16="http://schemas.microsoft.com/office/drawing/2014/main" id="{B50709C5-D417-40A4-9B72-64471C53F78F}"/>
                </a:ext>
              </a:extLst>
            </p:cNvPr>
            <p:cNvSpPr/>
            <p:nvPr userDrawn="1"/>
          </p:nvSpPr>
          <p:spPr>
            <a:xfrm>
              <a:off x="6096000" y="2571751"/>
              <a:ext cx="762000" cy="428625"/>
            </a:xfrm>
            <a:prstGeom prst="rect">
              <a:avLst/>
            </a:prstGeom>
            <a:noFill/>
            <a:ln w="1905">
              <a:solidFill>
                <a:schemeClr val="accent1">
                  <a:shade val="50000"/>
                  <a:alpha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14" name="Rechteck 113">
              <a:extLst>
                <a:ext uri="{FF2B5EF4-FFF2-40B4-BE49-F238E27FC236}">
                  <a16:creationId xmlns:a16="http://schemas.microsoft.com/office/drawing/2014/main" id="{BDBEDDB5-37F2-4DF0-8324-49D45B394F36}"/>
                </a:ext>
              </a:extLst>
            </p:cNvPr>
            <p:cNvSpPr/>
            <p:nvPr userDrawn="1"/>
          </p:nvSpPr>
          <p:spPr>
            <a:xfrm>
              <a:off x="6858000" y="2571751"/>
              <a:ext cx="762000" cy="428625"/>
            </a:xfrm>
            <a:prstGeom prst="rect">
              <a:avLst/>
            </a:prstGeom>
            <a:noFill/>
            <a:ln w="1905">
              <a:solidFill>
                <a:schemeClr val="accent1">
                  <a:shade val="50000"/>
                  <a:alpha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15" name="Rechteck 114">
              <a:extLst>
                <a:ext uri="{FF2B5EF4-FFF2-40B4-BE49-F238E27FC236}">
                  <a16:creationId xmlns:a16="http://schemas.microsoft.com/office/drawing/2014/main" id="{25D2CD24-A0A6-4C29-B52D-DA651D4D7BA3}"/>
                </a:ext>
              </a:extLst>
            </p:cNvPr>
            <p:cNvSpPr/>
            <p:nvPr userDrawn="1"/>
          </p:nvSpPr>
          <p:spPr>
            <a:xfrm>
              <a:off x="7620000" y="2571751"/>
              <a:ext cx="762000" cy="428625"/>
            </a:xfrm>
            <a:prstGeom prst="rect">
              <a:avLst/>
            </a:prstGeom>
            <a:noFill/>
            <a:ln w="1905">
              <a:solidFill>
                <a:schemeClr val="accent1">
                  <a:shade val="50000"/>
                  <a:alpha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16" name="Rechteck 115">
              <a:extLst>
                <a:ext uri="{FF2B5EF4-FFF2-40B4-BE49-F238E27FC236}">
                  <a16:creationId xmlns:a16="http://schemas.microsoft.com/office/drawing/2014/main" id="{3A8F1150-EF30-48F6-B8D2-CB2F7E6A00C1}"/>
                </a:ext>
              </a:extLst>
            </p:cNvPr>
            <p:cNvSpPr/>
            <p:nvPr userDrawn="1"/>
          </p:nvSpPr>
          <p:spPr>
            <a:xfrm>
              <a:off x="8382000" y="2571751"/>
              <a:ext cx="762000" cy="428625"/>
            </a:xfrm>
            <a:prstGeom prst="rect">
              <a:avLst/>
            </a:prstGeom>
            <a:noFill/>
            <a:ln w="1905">
              <a:solidFill>
                <a:schemeClr val="accent1">
                  <a:shade val="50000"/>
                  <a:alpha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17" name="Rechteck 116">
              <a:extLst>
                <a:ext uri="{FF2B5EF4-FFF2-40B4-BE49-F238E27FC236}">
                  <a16:creationId xmlns:a16="http://schemas.microsoft.com/office/drawing/2014/main" id="{7A1BF198-8C07-43D0-971A-AA6079C27331}"/>
                </a:ext>
              </a:extLst>
            </p:cNvPr>
            <p:cNvSpPr/>
            <p:nvPr userDrawn="1"/>
          </p:nvSpPr>
          <p:spPr>
            <a:xfrm>
              <a:off x="9144000" y="2571751"/>
              <a:ext cx="762000" cy="428625"/>
            </a:xfrm>
            <a:prstGeom prst="rect">
              <a:avLst/>
            </a:prstGeom>
            <a:noFill/>
            <a:ln w="1905">
              <a:solidFill>
                <a:schemeClr val="accent1">
                  <a:shade val="50000"/>
                  <a:alpha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18" name="Rechteck 117">
              <a:extLst>
                <a:ext uri="{FF2B5EF4-FFF2-40B4-BE49-F238E27FC236}">
                  <a16:creationId xmlns:a16="http://schemas.microsoft.com/office/drawing/2014/main" id="{2614FEE8-7BD0-4318-87D6-01594E7001FE}"/>
                </a:ext>
              </a:extLst>
            </p:cNvPr>
            <p:cNvSpPr/>
            <p:nvPr userDrawn="1"/>
          </p:nvSpPr>
          <p:spPr>
            <a:xfrm>
              <a:off x="9906000" y="2571751"/>
              <a:ext cx="762000" cy="428625"/>
            </a:xfrm>
            <a:prstGeom prst="rect">
              <a:avLst/>
            </a:prstGeom>
            <a:noFill/>
            <a:ln w="1905">
              <a:solidFill>
                <a:schemeClr val="accent1">
                  <a:shade val="50000"/>
                  <a:alpha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19" name="Rechteck 118">
              <a:extLst>
                <a:ext uri="{FF2B5EF4-FFF2-40B4-BE49-F238E27FC236}">
                  <a16:creationId xmlns:a16="http://schemas.microsoft.com/office/drawing/2014/main" id="{B55A39DE-0AD5-4F93-809C-C24D78FCAE02}"/>
                </a:ext>
              </a:extLst>
            </p:cNvPr>
            <p:cNvSpPr/>
            <p:nvPr userDrawn="1"/>
          </p:nvSpPr>
          <p:spPr>
            <a:xfrm>
              <a:off x="10668000" y="2571751"/>
              <a:ext cx="762000" cy="428625"/>
            </a:xfrm>
            <a:prstGeom prst="rect">
              <a:avLst/>
            </a:prstGeom>
            <a:noFill/>
            <a:ln w="1905">
              <a:solidFill>
                <a:schemeClr val="accent1">
                  <a:shade val="50000"/>
                  <a:alpha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20" name="Rechteck 119">
              <a:extLst>
                <a:ext uri="{FF2B5EF4-FFF2-40B4-BE49-F238E27FC236}">
                  <a16:creationId xmlns:a16="http://schemas.microsoft.com/office/drawing/2014/main" id="{A528520A-02C0-4B9A-88EF-61A5838B5468}"/>
                </a:ext>
              </a:extLst>
            </p:cNvPr>
            <p:cNvSpPr/>
            <p:nvPr userDrawn="1"/>
          </p:nvSpPr>
          <p:spPr>
            <a:xfrm>
              <a:off x="11430000" y="2571751"/>
              <a:ext cx="762000" cy="428625"/>
            </a:xfrm>
            <a:prstGeom prst="rect">
              <a:avLst/>
            </a:prstGeom>
            <a:noFill/>
            <a:ln w="1905">
              <a:solidFill>
                <a:schemeClr val="accent1">
                  <a:shade val="50000"/>
                  <a:alpha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21" name="Rechteck 120">
              <a:extLst>
                <a:ext uri="{FF2B5EF4-FFF2-40B4-BE49-F238E27FC236}">
                  <a16:creationId xmlns:a16="http://schemas.microsoft.com/office/drawing/2014/main" id="{D7946610-C827-448C-A665-2DDDD520D237}"/>
                </a:ext>
              </a:extLst>
            </p:cNvPr>
            <p:cNvSpPr/>
            <p:nvPr userDrawn="1"/>
          </p:nvSpPr>
          <p:spPr>
            <a:xfrm>
              <a:off x="0" y="3000376"/>
              <a:ext cx="762000" cy="428625"/>
            </a:xfrm>
            <a:prstGeom prst="rect">
              <a:avLst/>
            </a:prstGeom>
            <a:noFill/>
            <a:ln w="1905">
              <a:solidFill>
                <a:schemeClr val="accent1">
                  <a:shade val="50000"/>
                  <a:alpha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22" name="Rechteck 121">
              <a:extLst>
                <a:ext uri="{FF2B5EF4-FFF2-40B4-BE49-F238E27FC236}">
                  <a16:creationId xmlns:a16="http://schemas.microsoft.com/office/drawing/2014/main" id="{1844BAC3-DF4F-4709-B0B0-8B139EB27260}"/>
                </a:ext>
              </a:extLst>
            </p:cNvPr>
            <p:cNvSpPr/>
            <p:nvPr userDrawn="1"/>
          </p:nvSpPr>
          <p:spPr>
            <a:xfrm>
              <a:off x="762000" y="3000376"/>
              <a:ext cx="762000" cy="428625"/>
            </a:xfrm>
            <a:prstGeom prst="rect">
              <a:avLst/>
            </a:prstGeom>
            <a:noFill/>
            <a:ln w="1905">
              <a:solidFill>
                <a:schemeClr val="accent1">
                  <a:shade val="50000"/>
                  <a:alpha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23" name="Rechteck 122">
              <a:extLst>
                <a:ext uri="{FF2B5EF4-FFF2-40B4-BE49-F238E27FC236}">
                  <a16:creationId xmlns:a16="http://schemas.microsoft.com/office/drawing/2014/main" id="{5A3C5AE6-6BFB-4298-9CAC-7054E9708727}"/>
                </a:ext>
              </a:extLst>
            </p:cNvPr>
            <p:cNvSpPr/>
            <p:nvPr userDrawn="1"/>
          </p:nvSpPr>
          <p:spPr>
            <a:xfrm>
              <a:off x="1524000" y="3000376"/>
              <a:ext cx="762000" cy="428625"/>
            </a:xfrm>
            <a:prstGeom prst="rect">
              <a:avLst/>
            </a:prstGeom>
            <a:noFill/>
            <a:ln w="1905">
              <a:solidFill>
                <a:schemeClr val="accent1">
                  <a:shade val="50000"/>
                  <a:alpha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24" name="Rechteck 123">
              <a:extLst>
                <a:ext uri="{FF2B5EF4-FFF2-40B4-BE49-F238E27FC236}">
                  <a16:creationId xmlns:a16="http://schemas.microsoft.com/office/drawing/2014/main" id="{D2CAEC4C-F4E5-4401-8919-928844332797}"/>
                </a:ext>
              </a:extLst>
            </p:cNvPr>
            <p:cNvSpPr/>
            <p:nvPr userDrawn="1"/>
          </p:nvSpPr>
          <p:spPr>
            <a:xfrm>
              <a:off x="2286000" y="3000376"/>
              <a:ext cx="762000" cy="428625"/>
            </a:xfrm>
            <a:prstGeom prst="rect">
              <a:avLst/>
            </a:prstGeom>
            <a:noFill/>
            <a:ln w="1905">
              <a:solidFill>
                <a:schemeClr val="accent1">
                  <a:shade val="50000"/>
                  <a:alpha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25" name="Rechteck 124">
              <a:extLst>
                <a:ext uri="{FF2B5EF4-FFF2-40B4-BE49-F238E27FC236}">
                  <a16:creationId xmlns:a16="http://schemas.microsoft.com/office/drawing/2014/main" id="{CF1F24EE-BFD5-4FD5-81BA-43CDD5CFC30B}"/>
                </a:ext>
              </a:extLst>
            </p:cNvPr>
            <p:cNvSpPr/>
            <p:nvPr userDrawn="1"/>
          </p:nvSpPr>
          <p:spPr>
            <a:xfrm>
              <a:off x="3048000" y="3000376"/>
              <a:ext cx="762000" cy="428625"/>
            </a:xfrm>
            <a:prstGeom prst="rect">
              <a:avLst/>
            </a:prstGeom>
            <a:noFill/>
            <a:ln w="1905">
              <a:solidFill>
                <a:schemeClr val="accent1">
                  <a:shade val="50000"/>
                  <a:alpha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26" name="Rechteck 125">
              <a:extLst>
                <a:ext uri="{FF2B5EF4-FFF2-40B4-BE49-F238E27FC236}">
                  <a16:creationId xmlns:a16="http://schemas.microsoft.com/office/drawing/2014/main" id="{96602D4D-2256-421B-8FF5-EA870BD557B9}"/>
                </a:ext>
              </a:extLst>
            </p:cNvPr>
            <p:cNvSpPr/>
            <p:nvPr userDrawn="1"/>
          </p:nvSpPr>
          <p:spPr>
            <a:xfrm>
              <a:off x="3810000" y="3000376"/>
              <a:ext cx="762000" cy="428625"/>
            </a:xfrm>
            <a:prstGeom prst="rect">
              <a:avLst/>
            </a:prstGeom>
            <a:noFill/>
            <a:ln w="1905">
              <a:solidFill>
                <a:schemeClr val="accent1">
                  <a:shade val="50000"/>
                  <a:alpha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27" name="Rechteck 126">
              <a:extLst>
                <a:ext uri="{FF2B5EF4-FFF2-40B4-BE49-F238E27FC236}">
                  <a16:creationId xmlns:a16="http://schemas.microsoft.com/office/drawing/2014/main" id="{2C7336A4-A047-48DB-B409-CF84A58E2840}"/>
                </a:ext>
              </a:extLst>
            </p:cNvPr>
            <p:cNvSpPr/>
            <p:nvPr userDrawn="1"/>
          </p:nvSpPr>
          <p:spPr>
            <a:xfrm>
              <a:off x="4572000" y="3000376"/>
              <a:ext cx="762000" cy="428625"/>
            </a:xfrm>
            <a:prstGeom prst="rect">
              <a:avLst/>
            </a:prstGeom>
            <a:noFill/>
            <a:ln w="1905">
              <a:solidFill>
                <a:schemeClr val="accent1">
                  <a:shade val="50000"/>
                  <a:alpha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28" name="Rechteck 127">
              <a:extLst>
                <a:ext uri="{FF2B5EF4-FFF2-40B4-BE49-F238E27FC236}">
                  <a16:creationId xmlns:a16="http://schemas.microsoft.com/office/drawing/2014/main" id="{0B8A5755-283C-47DA-9439-B636EBBC2AA6}"/>
                </a:ext>
              </a:extLst>
            </p:cNvPr>
            <p:cNvSpPr/>
            <p:nvPr userDrawn="1"/>
          </p:nvSpPr>
          <p:spPr>
            <a:xfrm>
              <a:off x="5334000" y="3000376"/>
              <a:ext cx="762000" cy="428625"/>
            </a:xfrm>
            <a:prstGeom prst="rect">
              <a:avLst/>
            </a:prstGeom>
            <a:noFill/>
            <a:ln w="1905">
              <a:solidFill>
                <a:schemeClr val="accent1">
                  <a:shade val="50000"/>
                  <a:alpha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29" name="Rechteck 128">
              <a:extLst>
                <a:ext uri="{FF2B5EF4-FFF2-40B4-BE49-F238E27FC236}">
                  <a16:creationId xmlns:a16="http://schemas.microsoft.com/office/drawing/2014/main" id="{4E61B264-3BBA-4790-ABA5-CF7414359043}"/>
                </a:ext>
              </a:extLst>
            </p:cNvPr>
            <p:cNvSpPr/>
            <p:nvPr userDrawn="1"/>
          </p:nvSpPr>
          <p:spPr>
            <a:xfrm>
              <a:off x="6096000" y="3000376"/>
              <a:ext cx="762000" cy="428625"/>
            </a:xfrm>
            <a:prstGeom prst="rect">
              <a:avLst/>
            </a:prstGeom>
            <a:noFill/>
            <a:ln w="1905">
              <a:solidFill>
                <a:schemeClr val="accent1">
                  <a:shade val="50000"/>
                  <a:alpha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30" name="Rechteck 129">
              <a:extLst>
                <a:ext uri="{FF2B5EF4-FFF2-40B4-BE49-F238E27FC236}">
                  <a16:creationId xmlns:a16="http://schemas.microsoft.com/office/drawing/2014/main" id="{2078E35B-A7D7-489D-9675-492B21F99E00}"/>
                </a:ext>
              </a:extLst>
            </p:cNvPr>
            <p:cNvSpPr/>
            <p:nvPr userDrawn="1"/>
          </p:nvSpPr>
          <p:spPr>
            <a:xfrm>
              <a:off x="6858000" y="3000376"/>
              <a:ext cx="762000" cy="428625"/>
            </a:xfrm>
            <a:prstGeom prst="rect">
              <a:avLst/>
            </a:prstGeom>
            <a:noFill/>
            <a:ln w="1905">
              <a:solidFill>
                <a:schemeClr val="accent1">
                  <a:shade val="50000"/>
                  <a:alpha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31" name="Rechteck 130">
              <a:extLst>
                <a:ext uri="{FF2B5EF4-FFF2-40B4-BE49-F238E27FC236}">
                  <a16:creationId xmlns:a16="http://schemas.microsoft.com/office/drawing/2014/main" id="{4C01A03D-7DB8-4CAF-B6E9-C282DF5D5842}"/>
                </a:ext>
              </a:extLst>
            </p:cNvPr>
            <p:cNvSpPr/>
            <p:nvPr userDrawn="1"/>
          </p:nvSpPr>
          <p:spPr>
            <a:xfrm>
              <a:off x="7620000" y="3000376"/>
              <a:ext cx="762000" cy="428625"/>
            </a:xfrm>
            <a:prstGeom prst="rect">
              <a:avLst/>
            </a:prstGeom>
            <a:noFill/>
            <a:ln w="1905">
              <a:solidFill>
                <a:schemeClr val="accent1">
                  <a:shade val="50000"/>
                  <a:alpha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32" name="Rechteck 131">
              <a:extLst>
                <a:ext uri="{FF2B5EF4-FFF2-40B4-BE49-F238E27FC236}">
                  <a16:creationId xmlns:a16="http://schemas.microsoft.com/office/drawing/2014/main" id="{65783FA2-0228-4F34-8AB9-CB2BD8C7D394}"/>
                </a:ext>
              </a:extLst>
            </p:cNvPr>
            <p:cNvSpPr/>
            <p:nvPr userDrawn="1"/>
          </p:nvSpPr>
          <p:spPr>
            <a:xfrm>
              <a:off x="8382000" y="3000376"/>
              <a:ext cx="762000" cy="428625"/>
            </a:xfrm>
            <a:prstGeom prst="rect">
              <a:avLst/>
            </a:prstGeom>
            <a:noFill/>
            <a:ln w="1905">
              <a:solidFill>
                <a:schemeClr val="accent1">
                  <a:shade val="50000"/>
                  <a:alpha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33" name="Rechteck 132">
              <a:extLst>
                <a:ext uri="{FF2B5EF4-FFF2-40B4-BE49-F238E27FC236}">
                  <a16:creationId xmlns:a16="http://schemas.microsoft.com/office/drawing/2014/main" id="{2BAB9964-8672-44D6-BC5B-C5F3CED9F087}"/>
                </a:ext>
              </a:extLst>
            </p:cNvPr>
            <p:cNvSpPr/>
            <p:nvPr userDrawn="1"/>
          </p:nvSpPr>
          <p:spPr>
            <a:xfrm>
              <a:off x="9144000" y="3000376"/>
              <a:ext cx="762000" cy="428625"/>
            </a:xfrm>
            <a:prstGeom prst="rect">
              <a:avLst/>
            </a:prstGeom>
            <a:noFill/>
            <a:ln w="1905">
              <a:solidFill>
                <a:schemeClr val="accent1">
                  <a:shade val="50000"/>
                  <a:alpha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34" name="Rechteck 133">
              <a:extLst>
                <a:ext uri="{FF2B5EF4-FFF2-40B4-BE49-F238E27FC236}">
                  <a16:creationId xmlns:a16="http://schemas.microsoft.com/office/drawing/2014/main" id="{8820DB55-AA4A-4384-858C-0DE41C8526BD}"/>
                </a:ext>
              </a:extLst>
            </p:cNvPr>
            <p:cNvSpPr/>
            <p:nvPr userDrawn="1"/>
          </p:nvSpPr>
          <p:spPr>
            <a:xfrm>
              <a:off x="9906000" y="3000376"/>
              <a:ext cx="762000" cy="428625"/>
            </a:xfrm>
            <a:prstGeom prst="rect">
              <a:avLst/>
            </a:prstGeom>
            <a:noFill/>
            <a:ln w="1905">
              <a:solidFill>
                <a:schemeClr val="accent1">
                  <a:shade val="50000"/>
                  <a:alpha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35" name="Rechteck 134">
              <a:extLst>
                <a:ext uri="{FF2B5EF4-FFF2-40B4-BE49-F238E27FC236}">
                  <a16:creationId xmlns:a16="http://schemas.microsoft.com/office/drawing/2014/main" id="{B6408277-3A55-4CE0-83FB-511912349698}"/>
                </a:ext>
              </a:extLst>
            </p:cNvPr>
            <p:cNvSpPr/>
            <p:nvPr userDrawn="1"/>
          </p:nvSpPr>
          <p:spPr>
            <a:xfrm>
              <a:off x="10668000" y="3000376"/>
              <a:ext cx="762000" cy="428625"/>
            </a:xfrm>
            <a:prstGeom prst="rect">
              <a:avLst/>
            </a:prstGeom>
            <a:noFill/>
            <a:ln w="1905">
              <a:solidFill>
                <a:schemeClr val="accent1">
                  <a:shade val="50000"/>
                  <a:alpha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36" name="Rechteck 135">
              <a:extLst>
                <a:ext uri="{FF2B5EF4-FFF2-40B4-BE49-F238E27FC236}">
                  <a16:creationId xmlns:a16="http://schemas.microsoft.com/office/drawing/2014/main" id="{753F681C-509C-42F4-945D-349BE5BAB367}"/>
                </a:ext>
              </a:extLst>
            </p:cNvPr>
            <p:cNvSpPr/>
            <p:nvPr userDrawn="1"/>
          </p:nvSpPr>
          <p:spPr>
            <a:xfrm>
              <a:off x="11430000" y="3000376"/>
              <a:ext cx="762000" cy="428625"/>
            </a:xfrm>
            <a:prstGeom prst="rect">
              <a:avLst/>
            </a:prstGeom>
            <a:noFill/>
            <a:ln w="1905">
              <a:solidFill>
                <a:schemeClr val="accent1">
                  <a:shade val="50000"/>
                  <a:alpha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37" name="Rechteck 136">
              <a:extLst>
                <a:ext uri="{FF2B5EF4-FFF2-40B4-BE49-F238E27FC236}">
                  <a16:creationId xmlns:a16="http://schemas.microsoft.com/office/drawing/2014/main" id="{3F15479E-EF29-4D6A-ABD2-B58F82447BFD}"/>
                </a:ext>
              </a:extLst>
            </p:cNvPr>
            <p:cNvSpPr/>
            <p:nvPr userDrawn="1"/>
          </p:nvSpPr>
          <p:spPr>
            <a:xfrm>
              <a:off x="0" y="3429001"/>
              <a:ext cx="762000" cy="428625"/>
            </a:xfrm>
            <a:prstGeom prst="rect">
              <a:avLst/>
            </a:prstGeom>
            <a:noFill/>
            <a:ln w="1905">
              <a:solidFill>
                <a:schemeClr val="accent1">
                  <a:shade val="50000"/>
                  <a:alpha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38" name="Rechteck 137">
              <a:extLst>
                <a:ext uri="{FF2B5EF4-FFF2-40B4-BE49-F238E27FC236}">
                  <a16:creationId xmlns:a16="http://schemas.microsoft.com/office/drawing/2014/main" id="{34718D02-2FAA-491A-B218-953A5A3E31D1}"/>
                </a:ext>
              </a:extLst>
            </p:cNvPr>
            <p:cNvSpPr/>
            <p:nvPr userDrawn="1"/>
          </p:nvSpPr>
          <p:spPr>
            <a:xfrm>
              <a:off x="762000" y="3429001"/>
              <a:ext cx="762000" cy="428625"/>
            </a:xfrm>
            <a:prstGeom prst="rect">
              <a:avLst/>
            </a:prstGeom>
            <a:noFill/>
            <a:ln w="1905">
              <a:solidFill>
                <a:schemeClr val="accent1">
                  <a:shade val="50000"/>
                  <a:alpha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39" name="Rechteck 138">
              <a:extLst>
                <a:ext uri="{FF2B5EF4-FFF2-40B4-BE49-F238E27FC236}">
                  <a16:creationId xmlns:a16="http://schemas.microsoft.com/office/drawing/2014/main" id="{C24A1BD6-3B19-4161-9545-6BCA55E3E8F1}"/>
                </a:ext>
              </a:extLst>
            </p:cNvPr>
            <p:cNvSpPr/>
            <p:nvPr userDrawn="1"/>
          </p:nvSpPr>
          <p:spPr>
            <a:xfrm>
              <a:off x="1524000" y="3429001"/>
              <a:ext cx="762000" cy="428625"/>
            </a:xfrm>
            <a:prstGeom prst="rect">
              <a:avLst/>
            </a:prstGeom>
            <a:noFill/>
            <a:ln w="1905">
              <a:solidFill>
                <a:schemeClr val="accent1">
                  <a:shade val="50000"/>
                  <a:alpha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40" name="Rechteck 139">
              <a:extLst>
                <a:ext uri="{FF2B5EF4-FFF2-40B4-BE49-F238E27FC236}">
                  <a16:creationId xmlns:a16="http://schemas.microsoft.com/office/drawing/2014/main" id="{1BBEC66E-98CC-4F40-9D39-FFCEEDECF816}"/>
                </a:ext>
              </a:extLst>
            </p:cNvPr>
            <p:cNvSpPr/>
            <p:nvPr userDrawn="1"/>
          </p:nvSpPr>
          <p:spPr>
            <a:xfrm>
              <a:off x="2286000" y="3429001"/>
              <a:ext cx="762000" cy="428625"/>
            </a:xfrm>
            <a:prstGeom prst="rect">
              <a:avLst/>
            </a:prstGeom>
            <a:noFill/>
            <a:ln w="1905">
              <a:solidFill>
                <a:schemeClr val="accent1">
                  <a:shade val="50000"/>
                  <a:alpha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41" name="Rechteck 140">
              <a:extLst>
                <a:ext uri="{FF2B5EF4-FFF2-40B4-BE49-F238E27FC236}">
                  <a16:creationId xmlns:a16="http://schemas.microsoft.com/office/drawing/2014/main" id="{185481B1-CD38-4E51-9407-C92508E13B9E}"/>
                </a:ext>
              </a:extLst>
            </p:cNvPr>
            <p:cNvSpPr/>
            <p:nvPr userDrawn="1"/>
          </p:nvSpPr>
          <p:spPr>
            <a:xfrm>
              <a:off x="3048000" y="3429001"/>
              <a:ext cx="762000" cy="428625"/>
            </a:xfrm>
            <a:prstGeom prst="rect">
              <a:avLst/>
            </a:prstGeom>
            <a:noFill/>
            <a:ln w="1905">
              <a:solidFill>
                <a:schemeClr val="accent1">
                  <a:shade val="50000"/>
                  <a:alpha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42" name="Rechteck 141">
              <a:extLst>
                <a:ext uri="{FF2B5EF4-FFF2-40B4-BE49-F238E27FC236}">
                  <a16:creationId xmlns:a16="http://schemas.microsoft.com/office/drawing/2014/main" id="{207F88C9-ABD8-4336-9939-9FA51938007D}"/>
                </a:ext>
              </a:extLst>
            </p:cNvPr>
            <p:cNvSpPr/>
            <p:nvPr userDrawn="1"/>
          </p:nvSpPr>
          <p:spPr>
            <a:xfrm>
              <a:off x="3810000" y="3429001"/>
              <a:ext cx="762000" cy="428625"/>
            </a:xfrm>
            <a:prstGeom prst="rect">
              <a:avLst/>
            </a:prstGeom>
            <a:noFill/>
            <a:ln w="1905">
              <a:solidFill>
                <a:schemeClr val="accent1">
                  <a:shade val="50000"/>
                  <a:alpha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43" name="Rechteck 142">
              <a:extLst>
                <a:ext uri="{FF2B5EF4-FFF2-40B4-BE49-F238E27FC236}">
                  <a16:creationId xmlns:a16="http://schemas.microsoft.com/office/drawing/2014/main" id="{59F8084D-E8A6-4F80-8304-037839FF1D34}"/>
                </a:ext>
              </a:extLst>
            </p:cNvPr>
            <p:cNvSpPr/>
            <p:nvPr userDrawn="1"/>
          </p:nvSpPr>
          <p:spPr>
            <a:xfrm>
              <a:off x="4572000" y="3429001"/>
              <a:ext cx="762000" cy="428625"/>
            </a:xfrm>
            <a:prstGeom prst="rect">
              <a:avLst/>
            </a:prstGeom>
            <a:noFill/>
            <a:ln w="1905">
              <a:solidFill>
                <a:schemeClr val="accent1">
                  <a:shade val="50000"/>
                  <a:alpha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44" name="Rechteck 143">
              <a:extLst>
                <a:ext uri="{FF2B5EF4-FFF2-40B4-BE49-F238E27FC236}">
                  <a16:creationId xmlns:a16="http://schemas.microsoft.com/office/drawing/2014/main" id="{05772502-DC44-4F7A-ABF0-8C5C5BB7BE52}"/>
                </a:ext>
              </a:extLst>
            </p:cNvPr>
            <p:cNvSpPr/>
            <p:nvPr userDrawn="1"/>
          </p:nvSpPr>
          <p:spPr>
            <a:xfrm>
              <a:off x="5334000" y="3429001"/>
              <a:ext cx="762000" cy="428625"/>
            </a:xfrm>
            <a:prstGeom prst="rect">
              <a:avLst/>
            </a:prstGeom>
            <a:noFill/>
            <a:ln w="1905">
              <a:solidFill>
                <a:schemeClr val="accent1">
                  <a:shade val="50000"/>
                  <a:alpha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45" name="Rechteck 144">
              <a:extLst>
                <a:ext uri="{FF2B5EF4-FFF2-40B4-BE49-F238E27FC236}">
                  <a16:creationId xmlns:a16="http://schemas.microsoft.com/office/drawing/2014/main" id="{B2A74B3D-487A-4AA0-8A00-EC79E1B39E7F}"/>
                </a:ext>
              </a:extLst>
            </p:cNvPr>
            <p:cNvSpPr/>
            <p:nvPr userDrawn="1"/>
          </p:nvSpPr>
          <p:spPr>
            <a:xfrm>
              <a:off x="6096000" y="3429001"/>
              <a:ext cx="762000" cy="428625"/>
            </a:xfrm>
            <a:prstGeom prst="rect">
              <a:avLst/>
            </a:prstGeom>
            <a:noFill/>
            <a:ln w="1905">
              <a:solidFill>
                <a:schemeClr val="accent1">
                  <a:shade val="50000"/>
                  <a:alpha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46" name="Rechteck 145">
              <a:extLst>
                <a:ext uri="{FF2B5EF4-FFF2-40B4-BE49-F238E27FC236}">
                  <a16:creationId xmlns:a16="http://schemas.microsoft.com/office/drawing/2014/main" id="{D8FC5220-E24E-4E2D-944E-2C9DF634CB96}"/>
                </a:ext>
              </a:extLst>
            </p:cNvPr>
            <p:cNvSpPr/>
            <p:nvPr userDrawn="1"/>
          </p:nvSpPr>
          <p:spPr>
            <a:xfrm>
              <a:off x="6858000" y="3429001"/>
              <a:ext cx="762000" cy="428625"/>
            </a:xfrm>
            <a:prstGeom prst="rect">
              <a:avLst/>
            </a:prstGeom>
            <a:noFill/>
            <a:ln w="1905">
              <a:solidFill>
                <a:schemeClr val="accent1">
                  <a:shade val="50000"/>
                  <a:alpha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47" name="Rechteck 146">
              <a:extLst>
                <a:ext uri="{FF2B5EF4-FFF2-40B4-BE49-F238E27FC236}">
                  <a16:creationId xmlns:a16="http://schemas.microsoft.com/office/drawing/2014/main" id="{14DA6A01-1578-4FD4-877E-F8CF2A54E202}"/>
                </a:ext>
              </a:extLst>
            </p:cNvPr>
            <p:cNvSpPr/>
            <p:nvPr userDrawn="1"/>
          </p:nvSpPr>
          <p:spPr>
            <a:xfrm>
              <a:off x="7620000" y="3429001"/>
              <a:ext cx="762000" cy="428625"/>
            </a:xfrm>
            <a:prstGeom prst="rect">
              <a:avLst/>
            </a:prstGeom>
            <a:noFill/>
            <a:ln w="1905">
              <a:solidFill>
                <a:schemeClr val="accent1">
                  <a:shade val="50000"/>
                  <a:alpha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48" name="Rechteck 147">
              <a:extLst>
                <a:ext uri="{FF2B5EF4-FFF2-40B4-BE49-F238E27FC236}">
                  <a16:creationId xmlns:a16="http://schemas.microsoft.com/office/drawing/2014/main" id="{1A5D4AEF-956B-47D9-9A39-56FA2F48B8FF}"/>
                </a:ext>
              </a:extLst>
            </p:cNvPr>
            <p:cNvSpPr/>
            <p:nvPr userDrawn="1"/>
          </p:nvSpPr>
          <p:spPr>
            <a:xfrm>
              <a:off x="8382000" y="3429001"/>
              <a:ext cx="762000" cy="428625"/>
            </a:xfrm>
            <a:prstGeom prst="rect">
              <a:avLst/>
            </a:prstGeom>
            <a:noFill/>
            <a:ln w="1905">
              <a:solidFill>
                <a:schemeClr val="accent1">
                  <a:shade val="50000"/>
                  <a:alpha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49" name="Rechteck 148">
              <a:extLst>
                <a:ext uri="{FF2B5EF4-FFF2-40B4-BE49-F238E27FC236}">
                  <a16:creationId xmlns:a16="http://schemas.microsoft.com/office/drawing/2014/main" id="{D219857B-D6CA-4937-8A57-18B28AA3ABAE}"/>
                </a:ext>
              </a:extLst>
            </p:cNvPr>
            <p:cNvSpPr/>
            <p:nvPr userDrawn="1"/>
          </p:nvSpPr>
          <p:spPr>
            <a:xfrm>
              <a:off x="9144000" y="3429001"/>
              <a:ext cx="762000" cy="428625"/>
            </a:xfrm>
            <a:prstGeom prst="rect">
              <a:avLst/>
            </a:prstGeom>
            <a:noFill/>
            <a:ln w="1905">
              <a:solidFill>
                <a:schemeClr val="accent1">
                  <a:shade val="50000"/>
                  <a:alpha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50" name="Rechteck 149">
              <a:extLst>
                <a:ext uri="{FF2B5EF4-FFF2-40B4-BE49-F238E27FC236}">
                  <a16:creationId xmlns:a16="http://schemas.microsoft.com/office/drawing/2014/main" id="{662C8000-C538-4FE5-B816-59C462B01CC9}"/>
                </a:ext>
              </a:extLst>
            </p:cNvPr>
            <p:cNvSpPr/>
            <p:nvPr userDrawn="1"/>
          </p:nvSpPr>
          <p:spPr>
            <a:xfrm>
              <a:off x="9906000" y="3429001"/>
              <a:ext cx="762000" cy="428625"/>
            </a:xfrm>
            <a:prstGeom prst="rect">
              <a:avLst/>
            </a:prstGeom>
            <a:noFill/>
            <a:ln w="1905">
              <a:solidFill>
                <a:schemeClr val="accent1">
                  <a:shade val="50000"/>
                  <a:alpha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51" name="Rechteck 150">
              <a:extLst>
                <a:ext uri="{FF2B5EF4-FFF2-40B4-BE49-F238E27FC236}">
                  <a16:creationId xmlns:a16="http://schemas.microsoft.com/office/drawing/2014/main" id="{7535CB9A-05FF-4939-B357-AD89930AA7A0}"/>
                </a:ext>
              </a:extLst>
            </p:cNvPr>
            <p:cNvSpPr/>
            <p:nvPr userDrawn="1"/>
          </p:nvSpPr>
          <p:spPr>
            <a:xfrm>
              <a:off x="10668000" y="3429001"/>
              <a:ext cx="762000" cy="428625"/>
            </a:xfrm>
            <a:prstGeom prst="rect">
              <a:avLst/>
            </a:prstGeom>
            <a:noFill/>
            <a:ln w="1905">
              <a:solidFill>
                <a:schemeClr val="accent1">
                  <a:shade val="50000"/>
                  <a:alpha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52" name="Rechteck 151">
              <a:extLst>
                <a:ext uri="{FF2B5EF4-FFF2-40B4-BE49-F238E27FC236}">
                  <a16:creationId xmlns:a16="http://schemas.microsoft.com/office/drawing/2014/main" id="{422AD26D-0C11-4E5F-99D3-DC0664A3B685}"/>
                </a:ext>
              </a:extLst>
            </p:cNvPr>
            <p:cNvSpPr/>
            <p:nvPr userDrawn="1"/>
          </p:nvSpPr>
          <p:spPr>
            <a:xfrm>
              <a:off x="11430000" y="3429001"/>
              <a:ext cx="762000" cy="428625"/>
            </a:xfrm>
            <a:prstGeom prst="rect">
              <a:avLst/>
            </a:prstGeom>
            <a:noFill/>
            <a:ln w="1905">
              <a:solidFill>
                <a:schemeClr val="accent1">
                  <a:shade val="50000"/>
                  <a:alpha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53" name="Rechteck 152">
              <a:extLst>
                <a:ext uri="{FF2B5EF4-FFF2-40B4-BE49-F238E27FC236}">
                  <a16:creationId xmlns:a16="http://schemas.microsoft.com/office/drawing/2014/main" id="{815011DB-9F42-4739-986B-CE8AF1892AFF}"/>
                </a:ext>
              </a:extLst>
            </p:cNvPr>
            <p:cNvSpPr/>
            <p:nvPr userDrawn="1"/>
          </p:nvSpPr>
          <p:spPr>
            <a:xfrm>
              <a:off x="0" y="3857626"/>
              <a:ext cx="762000" cy="428625"/>
            </a:xfrm>
            <a:prstGeom prst="rect">
              <a:avLst/>
            </a:prstGeom>
            <a:noFill/>
            <a:ln w="1905">
              <a:solidFill>
                <a:schemeClr val="accent1">
                  <a:shade val="50000"/>
                  <a:alpha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54" name="Rechteck 153">
              <a:extLst>
                <a:ext uri="{FF2B5EF4-FFF2-40B4-BE49-F238E27FC236}">
                  <a16:creationId xmlns:a16="http://schemas.microsoft.com/office/drawing/2014/main" id="{F0179BA4-7A5B-4B06-99F8-8ABD9B5C2231}"/>
                </a:ext>
              </a:extLst>
            </p:cNvPr>
            <p:cNvSpPr/>
            <p:nvPr userDrawn="1"/>
          </p:nvSpPr>
          <p:spPr>
            <a:xfrm>
              <a:off x="762000" y="3857626"/>
              <a:ext cx="762000" cy="428625"/>
            </a:xfrm>
            <a:prstGeom prst="rect">
              <a:avLst/>
            </a:prstGeom>
            <a:noFill/>
            <a:ln w="1905">
              <a:solidFill>
                <a:schemeClr val="accent1">
                  <a:shade val="50000"/>
                  <a:alpha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55" name="Rechteck 154">
              <a:extLst>
                <a:ext uri="{FF2B5EF4-FFF2-40B4-BE49-F238E27FC236}">
                  <a16:creationId xmlns:a16="http://schemas.microsoft.com/office/drawing/2014/main" id="{5E3AAC9F-FFB0-4D83-8B64-6A53A6E5B79A}"/>
                </a:ext>
              </a:extLst>
            </p:cNvPr>
            <p:cNvSpPr/>
            <p:nvPr userDrawn="1"/>
          </p:nvSpPr>
          <p:spPr>
            <a:xfrm>
              <a:off x="1524000" y="3857626"/>
              <a:ext cx="762000" cy="428625"/>
            </a:xfrm>
            <a:prstGeom prst="rect">
              <a:avLst/>
            </a:prstGeom>
            <a:noFill/>
            <a:ln w="1905">
              <a:solidFill>
                <a:schemeClr val="accent1">
                  <a:shade val="50000"/>
                  <a:alpha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56" name="Rechteck 155">
              <a:extLst>
                <a:ext uri="{FF2B5EF4-FFF2-40B4-BE49-F238E27FC236}">
                  <a16:creationId xmlns:a16="http://schemas.microsoft.com/office/drawing/2014/main" id="{E81CFA88-88B9-4B32-9A3C-54058921D8B8}"/>
                </a:ext>
              </a:extLst>
            </p:cNvPr>
            <p:cNvSpPr/>
            <p:nvPr userDrawn="1"/>
          </p:nvSpPr>
          <p:spPr>
            <a:xfrm>
              <a:off x="2286000" y="3857626"/>
              <a:ext cx="762000" cy="428625"/>
            </a:xfrm>
            <a:prstGeom prst="rect">
              <a:avLst/>
            </a:prstGeom>
            <a:noFill/>
            <a:ln w="1905">
              <a:solidFill>
                <a:schemeClr val="accent1">
                  <a:shade val="50000"/>
                  <a:alpha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57" name="Rechteck 156">
              <a:extLst>
                <a:ext uri="{FF2B5EF4-FFF2-40B4-BE49-F238E27FC236}">
                  <a16:creationId xmlns:a16="http://schemas.microsoft.com/office/drawing/2014/main" id="{D657F796-4604-46B0-944E-9485C1283484}"/>
                </a:ext>
              </a:extLst>
            </p:cNvPr>
            <p:cNvSpPr/>
            <p:nvPr userDrawn="1"/>
          </p:nvSpPr>
          <p:spPr>
            <a:xfrm>
              <a:off x="3048000" y="3857626"/>
              <a:ext cx="762000" cy="428625"/>
            </a:xfrm>
            <a:prstGeom prst="rect">
              <a:avLst/>
            </a:prstGeom>
            <a:noFill/>
            <a:ln w="1905">
              <a:solidFill>
                <a:schemeClr val="accent1">
                  <a:shade val="50000"/>
                  <a:alpha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58" name="Rechteck 157">
              <a:extLst>
                <a:ext uri="{FF2B5EF4-FFF2-40B4-BE49-F238E27FC236}">
                  <a16:creationId xmlns:a16="http://schemas.microsoft.com/office/drawing/2014/main" id="{5ED7ABD2-776B-49B8-813A-0ACA98EA0A6A}"/>
                </a:ext>
              </a:extLst>
            </p:cNvPr>
            <p:cNvSpPr/>
            <p:nvPr userDrawn="1"/>
          </p:nvSpPr>
          <p:spPr>
            <a:xfrm>
              <a:off x="3810000" y="3857626"/>
              <a:ext cx="762000" cy="428625"/>
            </a:xfrm>
            <a:prstGeom prst="rect">
              <a:avLst/>
            </a:prstGeom>
            <a:noFill/>
            <a:ln w="1905">
              <a:solidFill>
                <a:schemeClr val="accent1">
                  <a:shade val="50000"/>
                  <a:alpha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59" name="Rechteck 158">
              <a:extLst>
                <a:ext uri="{FF2B5EF4-FFF2-40B4-BE49-F238E27FC236}">
                  <a16:creationId xmlns:a16="http://schemas.microsoft.com/office/drawing/2014/main" id="{17A84BFD-50D7-41C9-9E39-34739A3BEE22}"/>
                </a:ext>
              </a:extLst>
            </p:cNvPr>
            <p:cNvSpPr/>
            <p:nvPr userDrawn="1"/>
          </p:nvSpPr>
          <p:spPr>
            <a:xfrm>
              <a:off x="4572000" y="3857626"/>
              <a:ext cx="762000" cy="428625"/>
            </a:xfrm>
            <a:prstGeom prst="rect">
              <a:avLst/>
            </a:prstGeom>
            <a:noFill/>
            <a:ln w="1905">
              <a:solidFill>
                <a:schemeClr val="accent1">
                  <a:shade val="50000"/>
                  <a:alpha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60" name="Rechteck 159">
              <a:extLst>
                <a:ext uri="{FF2B5EF4-FFF2-40B4-BE49-F238E27FC236}">
                  <a16:creationId xmlns:a16="http://schemas.microsoft.com/office/drawing/2014/main" id="{8682294B-6266-4852-8015-E822A05654D0}"/>
                </a:ext>
              </a:extLst>
            </p:cNvPr>
            <p:cNvSpPr/>
            <p:nvPr userDrawn="1"/>
          </p:nvSpPr>
          <p:spPr>
            <a:xfrm>
              <a:off x="5334000" y="3857626"/>
              <a:ext cx="762000" cy="428625"/>
            </a:xfrm>
            <a:prstGeom prst="rect">
              <a:avLst/>
            </a:prstGeom>
            <a:noFill/>
            <a:ln w="1905">
              <a:solidFill>
                <a:schemeClr val="accent1">
                  <a:shade val="50000"/>
                  <a:alpha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61" name="Rechteck 160">
              <a:extLst>
                <a:ext uri="{FF2B5EF4-FFF2-40B4-BE49-F238E27FC236}">
                  <a16:creationId xmlns:a16="http://schemas.microsoft.com/office/drawing/2014/main" id="{2DDC5270-FD8C-4A4D-AD33-F2C7C743789B}"/>
                </a:ext>
              </a:extLst>
            </p:cNvPr>
            <p:cNvSpPr/>
            <p:nvPr userDrawn="1"/>
          </p:nvSpPr>
          <p:spPr>
            <a:xfrm>
              <a:off x="6096000" y="3857626"/>
              <a:ext cx="762000" cy="428625"/>
            </a:xfrm>
            <a:prstGeom prst="rect">
              <a:avLst/>
            </a:prstGeom>
            <a:noFill/>
            <a:ln w="1905">
              <a:solidFill>
                <a:schemeClr val="accent1">
                  <a:shade val="50000"/>
                  <a:alpha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62" name="Rechteck 161">
              <a:extLst>
                <a:ext uri="{FF2B5EF4-FFF2-40B4-BE49-F238E27FC236}">
                  <a16:creationId xmlns:a16="http://schemas.microsoft.com/office/drawing/2014/main" id="{F3F04352-918C-49AE-8A0C-026820899CC5}"/>
                </a:ext>
              </a:extLst>
            </p:cNvPr>
            <p:cNvSpPr/>
            <p:nvPr userDrawn="1"/>
          </p:nvSpPr>
          <p:spPr>
            <a:xfrm>
              <a:off x="6858000" y="3857626"/>
              <a:ext cx="762000" cy="428625"/>
            </a:xfrm>
            <a:prstGeom prst="rect">
              <a:avLst/>
            </a:prstGeom>
            <a:noFill/>
            <a:ln w="1905">
              <a:solidFill>
                <a:schemeClr val="accent1">
                  <a:shade val="50000"/>
                  <a:alpha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63" name="Rechteck 162">
              <a:extLst>
                <a:ext uri="{FF2B5EF4-FFF2-40B4-BE49-F238E27FC236}">
                  <a16:creationId xmlns:a16="http://schemas.microsoft.com/office/drawing/2014/main" id="{C0E584DA-E3A6-4339-A501-3285F0A36AE5}"/>
                </a:ext>
              </a:extLst>
            </p:cNvPr>
            <p:cNvSpPr/>
            <p:nvPr userDrawn="1"/>
          </p:nvSpPr>
          <p:spPr>
            <a:xfrm>
              <a:off x="7620000" y="3857626"/>
              <a:ext cx="762000" cy="428625"/>
            </a:xfrm>
            <a:prstGeom prst="rect">
              <a:avLst/>
            </a:prstGeom>
            <a:noFill/>
            <a:ln w="1905">
              <a:solidFill>
                <a:schemeClr val="accent1">
                  <a:shade val="50000"/>
                  <a:alpha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64" name="Rechteck 163">
              <a:extLst>
                <a:ext uri="{FF2B5EF4-FFF2-40B4-BE49-F238E27FC236}">
                  <a16:creationId xmlns:a16="http://schemas.microsoft.com/office/drawing/2014/main" id="{61A124EC-05DB-4827-AC03-A56D06A212EC}"/>
                </a:ext>
              </a:extLst>
            </p:cNvPr>
            <p:cNvSpPr/>
            <p:nvPr userDrawn="1"/>
          </p:nvSpPr>
          <p:spPr>
            <a:xfrm>
              <a:off x="8382000" y="3857626"/>
              <a:ext cx="762000" cy="428625"/>
            </a:xfrm>
            <a:prstGeom prst="rect">
              <a:avLst/>
            </a:prstGeom>
            <a:noFill/>
            <a:ln w="1905">
              <a:solidFill>
                <a:schemeClr val="accent1">
                  <a:shade val="50000"/>
                  <a:alpha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65" name="Rechteck 164">
              <a:extLst>
                <a:ext uri="{FF2B5EF4-FFF2-40B4-BE49-F238E27FC236}">
                  <a16:creationId xmlns:a16="http://schemas.microsoft.com/office/drawing/2014/main" id="{7713E416-7724-48BA-9376-CAFDA4902786}"/>
                </a:ext>
              </a:extLst>
            </p:cNvPr>
            <p:cNvSpPr/>
            <p:nvPr userDrawn="1"/>
          </p:nvSpPr>
          <p:spPr>
            <a:xfrm>
              <a:off x="9144000" y="3857626"/>
              <a:ext cx="762000" cy="428625"/>
            </a:xfrm>
            <a:prstGeom prst="rect">
              <a:avLst/>
            </a:prstGeom>
            <a:noFill/>
            <a:ln w="1905">
              <a:solidFill>
                <a:schemeClr val="accent1">
                  <a:shade val="50000"/>
                  <a:alpha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66" name="Rechteck 165">
              <a:extLst>
                <a:ext uri="{FF2B5EF4-FFF2-40B4-BE49-F238E27FC236}">
                  <a16:creationId xmlns:a16="http://schemas.microsoft.com/office/drawing/2014/main" id="{71DF54C8-06CA-4E42-A5C6-E24B88DAC1FD}"/>
                </a:ext>
              </a:extLst>
            </p:cNvPr>
            <p:cNvSpPr/>
            <p:nvPr userDrawn="1"/>
          </p:nvSpPr>
          <p:spPr>
            <a:xfrm>
              <a:off x="9906000" y="3857626"/>
              <a:ext cx="762000" cy="428625"/>
            </a:xfrm>
            <a:prstGeom prst="rect">
              <a:avLst/>
            </a:prstGeom>
            <a:noFill/>
            <a:ln w="1905">
              <a:solidFill>
                <a:schemeClr val="accent1">
                  <a:shade val="50000"/>
                  <a:alpha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67" name="Rechteck 166">
              <a:extLst>
                <a:ext uri="{FF2B5EF4-FFF2-40B4-BE49-F238E27FC236}">
                  <a16:creationId xmlns:a16="http://schemas.microsoft.com/office/drawing/2014/main" id="{325E957E-E274-433A-BC09-3907C308417D}"/>
                </a:ext>
              </a:extLst>
            </p:cNvPr>
            <p:cNvSpPr/>
            <p:nvPr userDrawn="1"/>
          </p:nvSpPr>
          <p:spPr>
            <a:xfrm>
              <a:off x="10668000" y="3857626"/>
              <a:ext cx="762000" cy="428625"/>
            </a:xfrm>
            <a:prstGeom prst="rect">
              <a:avLst/>
            </a:prstGeom>
            <a:noFill/>
            <a:ln w="1905">
              <a:solidFill>
                <a:schemeClr val="accent1">
                  <a:shade val="50000"/>
                  <a:alpha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68" name="Rechteck 167">
              <a:extLst>
                <a:ext uri="{FF2B5EF4-FFF2-40B4-BE49-F238E27FC236}">
                  <a16:creationId xmlns:a16="http://schemas.microsoft.com/office/drawing/2014/main" id="{95CDC273-6AEF-411E-BFD8-3B3AAA2A176C}"/>
                </a:ext>
              </a:extLst>
            </p:cNvPr>
            <p:cNvSpPr/>
            <p:nvPr userDrawn="1"/>
          </p:nvSpPr>
          <p:spPr>
            <a:xfrm>
              <a:off x="11430000" y="3857626"/>
              <a:ext cx="762000" cy="428625"/>
            </a:xfrm>
            <a:prstGeom prst="rect">
              <a:avLst/>
            </a:prstGeom>
            <a:noFill/>
            <a:ln w="1905">
              <a:solidFill>
                <a:schemeClr val="accent1">
                  <a:shade val="50000"/>
                  <a:alpha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69" name="Rechteck 168">
              <a:extLst>
                <a:ext uri="{FF2B5EF4-FFF2-40B4-BE49-F238E27FC236}">
                  <a16:creationId xmlns:a16="http://schemas.microsoft.com/office/drawing/2014/main" id="{3753C486-3F00-451E-B764-A68A53E7CD20}"/>
                </a:ext>
              </a:extLst>
            </p:cNvPr>
            <p:cNvSpPr/>
            <p:nvPr userDrawn="1"/>
          </p:nvSpPr>
          <p:spPr>
            <a:xfrm>
              <a:off x="0" y="4286251"/>
              <a:ext cx="762000" cy="428625"/>
            </a:xfrm>
            <a:prstGeom prst="rect">
              <a:avLst/>
            </a:prstGeom>
            <a:noFill/>
            <a:ln w="1905">
              <a:solidFill>
                <a:schemeClr val="accent1">
                  <a:shade val="50000"/>
                  <a:alpha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70" name="Rechteck 169">
              <a:extLst>
                <a:ext uri="{FF2B5EF4-FFF2-40B4-BE49-F238E27FC236}">
                  <a16:creationId xmlns:a16="http://schemas.microsoft.com/office/drawing/2014/main" id="{0ADD657C-5030-4923-8119-FDA2C01E18BA}"/>
                </a:ext>
              </a:extLst>
            </p:cNvPr>
            <p:cNvSpPr/>
            <p:nvPr userDrawn="1"/>
          </p:nvSpPr>
          <p:spPr>
            <a:xfrm>
              <a:off x="762000" y="4286251"/>
              <a:ext cx="762000" cy="428625"/>
            </a:xfrm>
            <a:prstGeom prst="rect">
              <a:avLst/>
            </a:prstGeom>
            <a:noFill/>
            <a:ln w="1905">
              <a:solidFill>
                <a:schemeClr val="accent1">
                  <a:shade val="50000"/>
                  <a:alpha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71" name="Rechteck 170">
              <a:extLst>
                <a:ext uri="{FF2B5EF4-FFF2-40B4-BE49-F238E27FC236}">
                  <a16:creationId xmlns:a16="http://schemas.microsoft.com/office/drawing/2014/main" id="{3F3163FD-7CED-48DD-87F6-475787B80F5B}"/>
                </a:ext>
              </a:extLst>
            </p:cNvPr>
            <p:cNvSpPr/>
            <p:nvPr userDrawn="1"/>
          </p:nvSpPr>
          <p:spPr>
            <a:xfrm>
              <a:off x="1524000" y="4286251"/>
              <a:ext cx="762000" cy="428625"/>
            </a:xfrm>
            <a:prstGeom prst="rect">
              <a:avLst/>
            </a:prstGeom>
            <a:noFill/>
            <a:ln w="1905">
              <a:solidFill>
                <a:schemeClr val="accent1">
                  <a:shade val="50000"/>
                  <a:alpha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72" name="Rechteck 171">
              <a:extLst>
                <a:ext uri="{FF2B5EF4-FFF2-40B4-BE49-F238E27FC236}">
                  <a16:creationId xmlns:a16="http://schemas.microsoft.com/office/drawing/2014/main" id="{AC65538F-BF64-44CE-801D-147FD453F018}"/>
                </a:ext>
              </a:extLst>
            </p:cNvPr>
            <p:cNvSpPr/>
            <p:nvPr userDrawn="1"/>
          </p:nvSpPr>
          <p:spPr>
            <a:xfrm>
              <a:off x="2286000" y="4286251"/>
              <a:ext cx="762000" cy="428625"/>
            </a:xfrm>
            <a:prstGeom prst="rect">
              <a:avLst/>
            </a:prstGeom>
            <a:noFill/>
            <a:ln w="1905">
              <a:solidFill>
                <a:schemeClr val="accent1">
                  <a:shade val="50000"/>
                  <a:alpha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73" name="Rechteck 172">
              <a:extLst>
                <a:ext uri="{FF2B5EF4-FFF2-40B4-BE49-F238E27FC236}">
                  <a16:creationId xmlns:a16="http://schemas.microsoft.com/office/drawing/2014/main" id="{4920721D-2CB9-43F0-BDD5-970036FCF14E}"/>
                </a:ext>
              </a:extLst>
            </p:cNvPr>
            <p:cNvSpPr/>
            <p:nvPr userDrawn="1"/>
          </p:nvSpPr>
          <p:spPr>
            <a:xfrm>
              <a:off x="3048000" y="4286251"/>
              <a:ext cx="762000" cy="428625"/>
            </a:xfrm>
            <a:prstGeom prst="rect">
              <a:avLst/>
            </a:prstGeom>
            <a:noFill/>
            <a:ln w="1905">
              <a:solidFill>
                <a:schemeClr val="accent1">
                  <a:shade val="50000"/>
                  <a:alpha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74" name="Rechteck 173">
              <a:extLst>
                <a:ext uri="{FF2B5EF4-FFF2-40B4-BE49-F238E27FC236}">
                  <a16:creationId xmlns:a16="http://schemas.microsoft.com/office/drawing/2014/main" id="{8FB7197E-D289-437A-A831-93F24DE036A0}"/>
                </a:ext>
              </a:extLst>
            </p:cNvPr>
            <p:cNvSpPr/>
            <p:nvPr userDrawn="1"/>
          </p:nvSpPr>
          <p:spPr>
            <a:xfrm>
              <a:off x="3810000" y="4286251"/>
              <a:ext cx="762000" cy="428625"/>
            </a:xfrm>
            <a:prstGeom prst="rect">
              <a:avLst/>
            </a:prstGeom>
            <a:noFill/>
            <a:ln w="1905">
              <a:solidFill>
                <a:schemeClr val="accent1">
                  <a:shade val="50000"/>
                  <a:alpha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75" name="Rechteck 174">
              <a:extLst>
                <a:ext uri="{FF2B5EF4-FFF2-40B4-BE49-F238E27FC236}">
                  <a16:creationId xmlns:a16="http://schemas.microsoft.com/office/drawing/2014/main" id="{1B96592B-9239-4A54-9B65-632F549CBDEB}"/>
                </a:ext>
              </a:extLst>
            </p:cNvPr>
            <p:cNvSpPr/>
            <p:nvPr userDrawn="1"/>
          </p:nvSpPr>
          <p:spPr>
            <a:xfrm>
              <a:off x="4572000" y="4286251"/>
              <a:ext cx="762000" cy="428625"/>
            </a:xfrm>
            <a:prstGeom prst="rect">
              <a:avLst/>
            </a:prstGeom>
            <a:noFill/>
            <a:ln w="1905">
              <a:solidFill>
                <a:schemeClr val="accent1">
                  <a:shade val="50000"/>
                  <a:alpha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76" name="Rechteck 175">
              <a:extLst>
                <a:ext uri="{FF2B5EF4-FFF2-40B4-BE49-F238E27FC236}">
                  <a16:creationId xmlns:a16="http://schemas.microsoft.com/office/drawing/2014/main" id="{DB47B442-7C7C-4FE0-B05B-69F80DE943F2}"/>
                </a:ext>
              </a:extLst>
            </p:cNvPr>
            <p:cNvSpPr/>
            <p:nvPr userDrawn="1"/>
          </p:nvSpPr>
          <p:spPr>
            <a:xfrm>
              <a:off x="5334000" y="4286251"/>
              <a:ext cx="762000" cy="428625"/>
            </a:xfrm>
            <a:prstGeom prst="rect">
              <a:avLst/>
            </a:prstGeom>
            <a:noFill/>
            <a:ln w="1905">
              <a:solidFill>
                <a:schemeClr val="accent1">
                  <a:shade val="50000"/>
                  <a:alpha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77" name="Rechteck 176">
              <a:extLst>
                <a:ext uri="{FF2B5EF4-FFF2-40B4-BE49-F238E27FC236}">
                  <a16:creationId xmlns:a16="http://schemas.microsoft.com/office/drawing/2014/main" id="{75620091-8E86-447B-9F00-8483FD327ED1}"/>
                </a:ext>
              </a:extLst>
            </p:cNvPr>
            <p:cNvSpPr/>
            <p:nvPr userDrawn="1"/>
          </p:nvSpPr>
          <p:spPr>
            <a:xfrm>
              <a:off x="6096000" y="4286251"/>
              <a:ext cx="762000" cy="428625"/>
            </a:xfrm>
            <a:prstGeom prst="rect">
              <a:avLst/>
            </a:prstGeom>
            <a:noFill/>
            <a:ln w="1905">
              <a:solidFill>
                <a:schemeClr val="accent1">
                  <a:shade val="50000"/>
                  <a:alpha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78" name="Rechteck 177">
              <a:extLst>
                <a:ext uri="{FF2B5EF4-FFF2-40B4-BE49-F238E27FC236}">
                  <a16:creationId xmlns:a16="http://schemas.microsoft.com/office/drawing/2014/main" id="{743C063E-1410-42ED-B39C-60A810473D08}"/>
                </a:ext>
              </a:extLst>
            </p:cNvPr>
            <p:cNvSpPr/>
            <p:nvPr userDrawn="1"/>
          </p:nvSpPr>
          <p:spPr>
            <a:xfrm>
              <a:off x="6858000" y="4286251"/>
              <a:ext cx="762000" cy="428625"/>
            </a:xfrm>
            <a:prstGeom prst="rect">
              <a:avLst/>
            </a:prstGeom>
            <a:noFill/>
            <a:ln w="1905">
              <a:solidFill>
                <a:schemeClr val="accent1">
                  <a:shade val="50000"/>
                  <a:alpha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79" name="Rechteck 178">
              <a:extLst>
                <a:ext uri="{FF2B5EF4-FFF2-40B4-BE49-F238E27FC236}">
                  <a16:creationId xmlns:a16="http://schemas.microsoft.com/office/drawing/2014/main" id="{0AC9FBB0-7ECC-49D6-A459-80025AE78A1E}"/>
                </a:ext>
              </a:extLst>
            </p:cNvPr>
            <p:cNvSpPr/>
            <p:nvPr userDrawn="1"/>
          </p:nvSpPr>
          <p:spPr>
            <a:xfrm>
              <a:off x="7620000" y="4286251"/>
              <a:ext cx="762000" cy="428625"/>
            </a:xfrm>
            <a:prstGeom prst="rect">
              <a:avLst/>
            </a:prstGeom>
            <a:noFill/>
            <a:ln w="1905">
              <a:solidFill>
                <a:schemeClr val="accent1">
                  <a:shade val="50000"/>
                  <a:alpha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80" name="Rechteck 179">
              <a:extLst>
                <a:ext uri="{FF2B5EF4-FFF2-40B4-BE49-F238E27FC236}">
                  <a16:creationId xmlns:a16="http://schemas.microsoft.com/office/drawing/2014/main" id="{CAC53056-9F4C-474C-A5FC-392C218A8221}"/>
                </a:ext>
              </a:extLst>
            </p:cNvPr>
            <p:cNvSpPr/>
            <p:nvPr userDrawn="1"/>
          </p:nvSpPr>
          <p:spPr>
            <a:xfrm>
              <a:off x="8382000" y="4286251"/>
              <a:ext cx="762000" cy="428625"/>
            </a:xfrm>
            <a:prstGeom prst="rect">
              <a:avLst/>
            </a:prstGeom>
            <a:noFill/>
            <a:ln w="1905">
              <a:solidFill>
                <a:schemeClr val="accent1">
                  <a:shade val="50000"/>
                  <a:alpha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81" name="Rechteck 180">
              <a:extLst>
                <a:ext uri="{FF2B5EF4-FFF2-40B4-BE49-F238E27FC236}">
                  <a16:creationId xmlns:a16="http://schemas.microsoft.com/office/drawing/2014/main" id="{2B99E167-0559-4057-B16C-0CC1829449A5}"/>
                </a:ext>
              </a:extLst>
            </p:cNvPr>
            <p:cNvSpPr/>
            <p:nvPr userDrawn="1"/>
          </p:nvSpPr>
          <p:spPr>
            <a:xfrm>
              <a:off x="9144000" y="4286251"/>
              <a:ext cx="762000" cy="428625"/>
            </a:xfrm>
            <a:prstGeom prst="rect">
              <a:avLst/>
            </a:prstGeom>
            <a:noFill/>
            <a:ln w="1905">
              <a:solidFill>
                <a:schemeClr val="accent1">
                  <a:shade val="50000"/>
                  <a:alpha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82" name="Rechteck 181">
              <a:extLst>
                <a:ext uri="{FF2B5EF4-FFF2-40B4-BE49-F238E27FC236}">
                  <a16:creationId xmlns:a16="http://schemas.microsoft.com/office/drawing/2014/main" id="{EDD90604-AB68-4118-A408-D68DC27F0C57}"/>
                </a:ext>
              </a:extLst>
            </p:cNvPr>
            <p:cNvSpPr/>
            <p:nvPr userDrawn="1"/>
          </p:nvSpPr>
          <p:spPr>
            <a:xfrm>
              <a:off x="9906000" y="4286251"/>
              <a:ext cx="762000" cy="428625"/>
            </a:xfrm>
            <a:prstGeom prst="rect">
              <a:avLst/>
            </a:prstGeom>
            <a:noFill/>
            <a:ln w="1905">
              <a:solidFill>
                <a:schemeClr val="accent1">
                  <a:shade val="50000"/>
                  <a:alpha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83" name="Rechteck 182">
              <a:extLst>
                <a:ext uri="{FF2B5EF4-FFF2-40B4-BE49-F238E27FC236}">
                  <a16:creationId xmlns:a16="http://schemas.microsoft.com/office/drawing/2014/main" id="{A13485FB-7385-4E93-ABDE-5ECA5AF53BA9}"/>
                </a:ext>
              </a:extLst>
            </p:cNvPr>
            <p:cNvSpPr/>
            <p:nvPr userDrawn="1"/>
          </p:nvSpPr>
          <p:spPr>
            <a:xfrm>
              <a:off x="10668000" y="4286251"/>
              <a:ext cx="762000" cy="428625"/>
            </a:xfrm>
            <a:prstGeom prst="rect">
              <a:avLst/>
            </a:prstGeom>
            <a:noFill/>
            <a:ln w="1905">
              <a:solidFill>
                <a:schemeClr val="accent1">
                  <a:shade val="50000"/>
                  <a:alpha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84" name="Rechteck 183">
              <a:extLst>
                <a:ext uri="{FF2B5EF4-FFF2-40B4-BE49-F238E27FC236}">
                  <a16:creationId xmlns:a16="http://schemas.microsoft.com/office/drawing/2014/main" id="{2AECAA17-BF80-4601-BE75-0E6B0D0D9FD4}"/>
                </a:ext>
              </a:extLst>
            </p:cNvPr>
            <p:cNvSpPr/>
            <p:nvPr userDrawn="1"/>
          </p:nvSpPr>
          <p:spPr>
            <a:xfrm>
              <a:off x="11430000" y="4286251"/>
              <a:ext cx="762000" cy="428625"/>
            </a:xfrm>
            <a:prstGeom prst="rect">
              <a:avLst/>
            </a:prstGeom>
            <a:noFill/>
            <a:ln w="1905">
              <a:solidFill>
                <a:schemeClr val="accent1">
                  <a:shade val="50000"/>
                  <a:alpha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85" name="Rechteck 184">
              <a:extLst>
                <a:ext uri="{FF2B5EF4-FFF2-40B4-BE49-F238E27FC236}">
                  <a16:creationId xmlns:a16="http://schemas.microsoft.com/office/drawing/2014/main" id="{09B112DA-288C-4DD6-8307-62A4FFEF0876}"/>
                </a:ext>
              </a:extLst>
            </p:cNvPr>
            <p:cNvSpPr/>
            <p:nvPr userDrawn="1"/>
          </p:nvSpPr>
          <p:spPr>
            <a:xfrm>
              <a:off x="0" y="4714876"/>
              <a:ext cx="762000" cy="428625"/>
            </a:xfrm>
            <a:prstGeom prst="rect">
              <a:avLst/>
            </a:prstGeom>
            <a:noFill/>
            <a:ln w="1905">
              <a:solidFill>
                <a:schemeClr val="accent1">
                  <a:shade val="50000"/>
                  <a:alpha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86" name="Rechteck 185">
              <a:extLst>
                <a:ext uri="{FF2B5EF4-FFF2-40B4-BE49-F238E27FC236}">
                  <a16:creationId xmlns:a16="http://schemas.microsoft.com/office/drawing/2014/main" id="{C4DC4E74-26AB-45FB-8D5E-8DDC892C6AED}"/>
                </a:ext>
              </a:extLst>
            </p:cNvPr>
            <p:cNvSpPr/>
            <p:nvPr userDrawn="1"/>
          </p:nvSpPr>
          <p:spPr>
            <a:xfrm>
              <a:off x="762000" y="4714876"/>
              <a:ext cx="762000" cy="428625"/>
            </a:xfrm>
            <a:prstGeom prst="rect">
              <a:avLst/>
            </a:prstGeom>
            <a:noFill/>
            <a:ln w="1905">
              <a:solidFill>
                <a:schemeClr val="accent1">
                  <a:shade val="50000"/>
                  <a:alpha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87" name="Rechteck 186">
              <a:extLst>
                <a:ext uri="{FF2B5EF4-FFF2-40B4-BE49-F238E27FC236}">
                  <a16:creationId xmlns:a16="http://schemas.microsoft.com/office/drawing/2014/main" id="{86FE4C8D-B392-4553-83B5-EBC13F19FC39}"/>
                </a:ext>
              </a:extLst>
            </p:cNvPr>
            <p:cNvSpPr/>
            <p:nvPr userDrawn="1"/>
          </p:nvSpPr>
          <p:spPr>
            <a:xfrm>
              <a:off x="1524000" y="4714876"/>
              <a:ext cx="762000" cy="428625"/>
            </a:xfrm>
            <a:prstGeom prst="rect">
              <a:avLst/>
            </a:prstGeom>
            <a:noFill/>
            <a:ln w="1905">
              <a:solidFill>
                <a:schemeClr val="accent1">
                  <a:shade val="50000"/>
                  <a:alpha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88" name="Rechteck 187">
              <a:extLst>
                <a:ext uri="{FF2B5EF4-FFF2-40B4-BE49-F238E27FC236}">
                  <a16:creationId xmlns:a16="http://schemas.microsoft.com/office/drawing/2014/main" id="{D26EE63E-B1F4-4B93-8713-A2E818571EC6}"/>
                </a:ext>
              </a:extLst>
            </p:cNvPr>
            <p:cNvSpPr/>
            <p:nvPr userDrawn="1"/>
          </p:nvSpPr>
          <p:spPr>
            <a:xfrm>
              <a:off x="2286000" y="4714876"/>
              <a:ext cx="762000" cy="428625"/>
            </a:xfrm>
            <a:prstGeom prst="rect">
              <a:avLst/>
            </a:prstGeom>
            <a:noFill/>
            <a:ln w="1905">
              <a:solidFill>
                <a:schemeClr val="accent1">
                  <a:shade val="50000"/>
                  <a:alpha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89" name="Rechteck 188">
              <a:extLst>
                <a:ext uri="{FF2B5EF4-FFF2-40B4-BE49-F238E27FC236}">
                  <a16:creationId xmlns:a16="http://schemas.microsoft.com/office/drawing/2014/main" id="{96B60AD2-BB0A-4003-A193-CC46ED9F3A4F}"/>
                </a:ext>
              </a:extLst>
            </p:cNvPr>
            <p:cNvSpPr/>
            <p:nvPr userDrawn="1"/>
          </p:nvSpPr>
          <p:spPr>
            <a:xfrm>
              <a:off x="3048000" y="4714876"/>
              <a:ext cx="762000" cy="428625"/>
            </a:xfrm>
            <a:prstGeom prst="rect">
              <a:avLst/>
            </a:prstGeom>
            <a:noFill/>
            <a:ln w="1905">
              <a:solidFill>
                <a:schemeClr val="accent1">
                  <a:shade val="50000"/>
                  <a:alpha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90" name="Rechteck 189">
              <a:extLst>
                <a:ext uri="{FF2B5EF4-FFF2-40B4-BE49-F238E27FC236}">
                  <a16:creationId xmlns:a16="http://schemas.microsoft.com/office/drawing/2014/main" id="{EA006A40-D808-47BE-BE4E-136F733C3D35}"/>
                </a:ext>
              </a:extLst>
            </p:cNvPr>
            <p:cNvSpPr/>
            <p:nvPr userDrawn="1"/>
          </p:nvSpPr>
          <p:spPr>
            <a:xfrm>
              <a:off x="3810000" y="4714876"/>
              <a:ext cx="762000" cy="428625"/>
            </a:xfrm>
            <a:prstGeom prst="rect">
              <a:avLst/>
            </a:prstGeom>
            <a:noFill/>
            <a:ln w="1905">
              <a:solidFill>
                <a:schemeClr val="accent1">
                  <a:shade val="50000"/>
                  <a:alpha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91" name="Rechteck 190">
              <a:extLst>
                <a:ext uri="{FF2B5EF4-FFF2-40B4-BE49-F238E27FC236}">
                  <a16:creationId xmlns:a16="http://schemas.microsoft.com/office/drawing/2014/main" id="{B1E81E60-2653-4BA1-8788-529DF9806D59}"/>
                </a:ext>
              </a:extLst>
            </p:cNvPr>
            <p:cNvSpPr/>
            <p:nvPr userDrawn="1"/>
          </p:nvSpPr>
          <p:spPr>
            <a:xfrm>
              <a:off x="4572000" y="4714876"/>
              <a:ext cx="762000" cy="428625"/>
            </a:xfrm>
            <a:prstGeom prst="rect">
              <a:avLst/>
            </a:prstGeom>
            <a:noFill/>
            <a:ln w="1905">
              <a:solidFill>
                <a:schemeClr val="accent1">
                  <a:shade val="50000"/>
                  <a:alpha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92" name="Rechteck 191">
              <a:extLst>
                <a:ext uri="{FF2B5EF4-FFF2-40B4-BE49-F238E27FC236}">
                  <a16:creationId xmlns:a16="http://schemas.microsoft.com/office/drawing/2014/main" id="{41920F4B-CFED-4B6B-B625-DC1CA95D8820}"/>
                </a:ext>
              </a:extLst>
            </p:cNvPr>
            <p:cNvSpPr/>
            <p:nvPr userDrawn="1"/>
          </p:nvSpPr>
          <p:spPr>
            <a:xfrm>
              <a:off x="5334000" y="4714876"/>
              <a:ext cx="762000" cy="428625"/>
            </a:xfrm>
            <a:prstGeom prst="rect">
              <a:avLst/>
            </a:prstGeom>
            <a:noFill/>
            <a:ln w="1905">
              <a:solidFill>
                <a:schemeClr val="accent1">
                  <a:shade val="50000"/>
                  <a:alpha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93" name="Rechteck 192">
              <a:extLst>
                <a:ext uri="{FF2B5EF4-FFF2-40B4-BE49-F238E27FC236}">
                  <a16:creationId xmlns:a16="http://schemas.microsoft.com/office/drawing/2014/main" id="{4ED82790-0E4C-41D7-8DB8-83570CD6C641}"/>
                </a:ext>
              </a:extLst>
            </p:cNvPr>
            <p:cNvSpPr/>
            <p:nvPr userDrawn="1"/>
          </p:nvSpPr>
          <p:spPr>
            <a:xfrm>
              <a:off x="6096000" y="4714876"/>
              <a:ext cx="762000" cy="428625"/>
            </a:xfrm>
            <a:prstGeom prst="rect">
              <a:avLst/>
            </a:prstGeom>
            <a:noFill/>
            <a:ln w="1905">
              <a:solidFill>
                <a:schemeClr val="accent1">
                  <a:shade val="50000"/>
                  <a:alpha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94" name="Rechteck 193">
              <a:extLst>
                <a:ext uri="{FF2B5EF4-FFF2-40B4-BE49-F238E27FC236}">
                  <a16:creationId xmlns:a16="http://schemas.microsoft.com/office/drawing/2014/main" id="{AB9B9C2D-DDD4-4096-A6B3-0F2549882DF2}"/>
                </a:ext>
              </a:extLst>
            </p:cNvPr>
            <p:cNvSpPr/>
            <p:nvPr userDrawn="1"/>
          </p:nvSpPr>
          <p:spPr>
            <a:xfrm>
              <a:off x="6858000" y="4714876"/>
              <a:ext cx="762000" cy="428625"/>
            </a:xfrm>
            <a:prstGeom prst="rect">
              <a:avLst/>
            </a:prstGeom>
            <a:noFill/>
            <a:ln w="1905">
              <a:solidFill>
                <a:schemeClr val="accent1">
                  <a:shade val="50000"/>
                  <a:alpha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95" name="Rechteck 194">
              <a:extLst>
                <a:ext uri="{FF2B5EF4-FFF2-40B4-BE49-F238E27FC236}">
                  <a16:creationId xmlns:a16="http://schemas.microsoft.com/office/drawing/2014/main" id="{4750D267-6D24-427E-BB0D-D61EC06C1537}"/>
                </a:ext>
              </a:extLst>
            </p:cNvPr>
            <p:cNvSpPr/>
            <p:nvPr userDrawn="1"/>
          </p:nvSpPr>
          <p:spPr>
            <a:xfrm>
              <a:off x="7620000" y="4714876"/>
              <a:ext cx="762000" cy="428625"/>
            </a:xfrm>
            <a:prstGeom prst="rect">
              <a:avLst/>
            </a:prstGeom>
            <a:noFill/>
            <a:ln w="1905">
              <a:solidFill>
                <a:schemeClr val="accent1">
                  <a:shade val="50000"/>
                  <a:alpha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96" name="Rechteck 195">
              <a:extLst>
                <a:ext uri="{FF2B5EF4-FFF2-40B4-BE49-F238E27FC236}">
                  <a16:creationId xmlns:a16="http://schemas.microsoft.com/office/drawing/2014/main" id="{41EA5680-1F47-4ABA-A615-771C4C41071D}"/>
                </a:ext>
              </a:extLst>
            </p:cNvPr>
            <p:cNvSpPr/>
            <p:nvPr userDrawn="1"/>
          </p:nvSpPr>
          <p:spPr>
            <a:xfrm>
              <a:off x="8382000" y="4714876"/>
              <a:ext cx="762000" cy="428625"/>
            </a:xfrm>
            <a:prstGeom prst="rect">
              <a:avLst/>
            </a:prstGeom>
            <a:noFill/>
            <a:ln w="1905">
              <a:solidFill>
                <a:schemeClr val="accent1">
                  <a:shade val="50000"/>
                  <a:alpha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97" name="Rechteck 196">
              <a:extLst>
                <a:ext uri="{FF2B5EF4-FFF2-40B4-BE49-F238E27FC236}">
                  <a16:creationId xmlns:a16="http://schemas.microsoft.com/office/drawing/2014/main" id="{E77C6081-BFAD-4AA8-86E3-AA55E115D597}"/>
                </a:ext>
              </a:extLst>
            </p:cNvPr>
            <p:cNvSpPr/>
            <p:nvPr userDrawn="1"/>
          </p:nvSpPr>
          <p:spPr>
            <a:xfrm>
              <a:off x="9144000" y="4714876"/>
              <a:ext cx="762000" cy="428625"/>
            </a:xfrm>
            <a:prstGeom prst="rect">
              <a:avLst/>
            </a:prstGeom>
            <a:noFill/>
            <a:ln w="1905">
              <a:solidFill>
                <a:schemeClr val="accent1">
                  <a:shade val="50000"/>
                  <a:alpha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98" name="Rechteck 197">
              <a:extLst>
                <a:ext uri="{FF2B5EF4-FFF2-40B4-BE49-F238E27FC236}">
                  <a16:creationId xmlns:a16="http://schemas.microsoft.com/office/drawing/2014/main" id="{30150B02-436F-485F-B0E9-8C3B4F01BA68}"/>
                </a:ext>
              </a:extLst>
            </p:cNvPr>
            <p:cNvSpPr/>
            <p:nvPr userDrawn="1"/>
          </p:nvSpPr>
          <p:spPr>
            <a:xfrm>
              <a:off x="9906000" y="4714876"/>
              <a:ext cx="762000" cy="428625"/>
            </a:xfrm>
            <a:prstGeom prst="rect">
              <a:avLst/>
            </a:prstGeom>
            <a:noFill/>
            <a:ln w="1905">
              <a:solidFill>
                <a:schemeClr val="accent1">
                  <a:shade val="50000"/>
                  <a:alpha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99" name="Rechteck 198">
              <a:extLst>
                <a:ext uri="{FF2B5EF4-FFF2-40B4-BE49-F238E27FC236}">
                  <a16:creationId xmlns:a16="http://schemas.microsoft.com/office/drawing/2014/main" id="{7D21B8F4-FF91-4599-923D-E8259E8A1584}"/>
                </a:ext>
              </a:extLst>
            </p:cNvPr>
            <p:cNvSpPr/>
            <p:nvPr userDrawn="1"/>
          </p:nvSpPr>
          <p:spPr>
            <a:xfrm>
              <a:off x="10668000" y="4714876"/>
              <a:ext cx="762000" cy="428625"/>
            </a:xfrm>
            <a:prstGeom prst="rect">
              <a:avLst/>
            </a:prstGeom>
            <a:noFill/>
            <a:ln w="1905">
              <a:solidFill>
                <a:schemeClr val="accent1">
                  <a:shade val="50000"/>
                  <a:alpha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00" name="Rechteck 199">
              <a:extLst>
                <a:ext uri="{FF2B5EF4-FFF2-40B4-BE49-F238E27FC236}">
                  <a16:creationId xmlns:a16="http://schemas.microsoft.com/office/drawing/2014/main" id="{3739318E-A010-4844-B01E-F53AC8089AC5}"/>
                </a:ext>
              </a:extLst>
            </p:cNvPr>
            <p:cNvSpPr/>
            <p:nvPr userDrawn="1"/>
          </p:nvSpPr>
          <p:spPr>
            <a:xfrm>
              <a:off x="11430000" y="4714876"/>
              <a:ext cx="762000" cy="428625"/>
            </a:xfrm>
            <a:prstGeom prst="rect">
              <a:avLst/>
            </a:prstGeom>
            <a:noFill/>
            <a:ln w="1905">
              <a:solidFill>
                <a:schemeClr val="accent1">
                  <a:shade val="50000"/>
                  <a:alpha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01" name="Rechteck 200">
              <a:extLst>
                <a:ext uri="{FF2B5EF4-FFF2-40B4-BE49-F238E27FC236}">
                  <a16:creationId xmlns:a16="http://schemas.microsoft.com/office/drawing/2014/main" id="{6B6D8B88-5686-43A0-8E8A-C3B060FD43E0}"/>
                </a:ext>
              </a:extLst>
            </p:cNvPr>
            <p:cNvSpPr/>
            <p:nvPr userDrawn="1"/>
          </p:nvSpPr>
          <p:spPr>
            <a:xfrm>
              <a:off x="0" y="5143501"/>
              <a:ext cx="762000" cy="428625"/>
            </a:xfrm>
            <a:prstGeom prst="rect">
              <a:avLst/>
            </a:prstGeom>
            <a:noFill/>
            <a:ln w="1905">
              <a:solidFill>
                <a:schemeClr val="accent1">
                  <a:shade val="50000"/>
                  <a:alpha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02" name="Rechteck 201">
              <a:extLst>
                <a:ext uri="{FF2B5EF4-FFF2-40B4-BE49-F238E27FC236}">
                  <a16:creationId xmlns:a16="http://schemas.microsoft.com/office/drawing/2014/main" id="{A0F706F0-4AF9-4A30-8335-18A431875CAB}"/>
                </a:ext>
              </a:extLst>
            </p:cNvPr>
            <p:cNvSpPr/>
            <p:nvPr userDrawn="1"/>
          </p:nvSpPr>
          <p:spPr>
            <a:xfrm>
              <a:off x="762000" y="5143501"/>
              <a:ext cx="762000" cy="428625"/>
            </a:xfrm>
            <a:prstGeom prst="rect">
              <a:avLst/>
            </a:prstGeom>
            <a:noFill/>
            <a:ln w="1905">
              <a:solidFill>
                <a:schemeClr val="accent1">
                  <a:shade val="50000"/>
                  <a:alpha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03" name="Rechteck 202">
              <a:extLst>
                <a:ext uri="{FF2B5EF4-FFF2-40B4-BE49-F238E27FC236}">
                  <a16:creationId xmlns:a16="http://schemas.microsoft.com/office/drawing/2014/main" id="{59414F88-B781-408E-80B1-948077CF7140}"/>
                </a:ext>
              </a:extLst>
            </p:cNvPr>
            <p:cNvSpPr/>
            <p:nvPr userDrawn="1"/>
          </p:nvSpPr>
          <p:spPr>
            <a:xfrm>
              <a:off x="1524000" y="5143501"/>
              <a:ext cx="762000" cy="428625"/>
            </a:xfrm>
            <a:prstGeom prst="rect">
              <a:avLst/>
            </a:prstGeom>
            <a:noFill/>
            <a:ln w="1905">
              <a:solidFill>
                <a:schemeClr val="accent1">
                  <a:shade val="50000"/>
                  <a:alpha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04" name="Rechteck 203">
              <a:extLst>
                <a:ext uri="{FF2B5EF4-FFF2-40B4-BE49-F238E27FC236}">
                  <a16:creationId xmlns:a16="http://schemas.microsoft.com/office/drawing/2014/main" id="{3CAF0BCE-8227-4221-B2E7-88E8FD9D10E9}"/>
                </a:ext>
              </a:extLst>
            </p:cNvPr>
            <p:cNvSpPr/>
            <p:nvPr userDrawn="1"/>
          </p:nvSpPr>
          <p:spPr>
            <a:xfrm>
              <a:off x="2286000" y="5143501"/>
              <a:ext cx="762000" cy="428625"/>
            </a:xfrm>
            <a:prstGeom prst="rect">
              <a:avLst/>
            </a:prstGeom>
            <a:noFill/>
            <a:ln w="1905">
              <a:solidFill>
                <a:schemeClr val="accent1">
                  <a:shade val="50000"/>
                  <a:alpha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05" name="Rechteck 204">
              <a:extLst>
                <a:ext uri="{FF2B5EF4-FFF2-40B4-BE49-F238E27FC236}">
                  <a16:creationId xmlns:a16="http://schemas.microsoft.com/office/drawing/2014/main" id="{F58BDD97-2284-4294-9B39-1B78FB4EE21D}"/>
                </a:ext>
              </a:extLst>
            </p:cNvPr>
            <p:cNvSpPr/>
            <p:nvPr userDrawn="1"/>
          </p:nvSpPr>
          <p:spPr>
            <a:xfrm>
              <a:off x="3048000" y="5143501"/>
              <a:ext cx="762000" cy="428625"/>
            </a:xfrm>
            <a:prstGeom prst="rect">
              <a:avLst/>
            </a:prstGeom>
            <a:noFill/>
            <a:ln w="1905">
              <a:solidFill>
                <a:schemeClr val="accent1">
                  <a:shade val="50000"/>
                  <a:alpha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06" name="Rechteck 205">
              <a:extLst>
                <a:ext uri="{FF2B5EF4-FFF2-40B4-BE49-F238E27FC236}">
                  <a16:creationId xmlns:a16="http://schemas.microsoft.com/office/drawing/2014/main" id="{C4BACBD7-0E1D-4EC6-A333-AC5EFCFF579A}"/>
                </a:ext>
              </a:extLst>
            </p:cNvPr>
            <p:cNvSpPr/>
            <p:nvPr userDrawn="1"/>
          </p:nvSpPr>
          <p:spPr>
            <a:xfrm>
              <a:off x="3810000" y="5143501"/>
              <a:ext cx="762000" cy="428625"/>
            </a:xfrm>
            <a:prstGeom prst="rect">
              <a:avLst/>
            </a:prstGeom>
            <a:noFill/>
            <a:ln w="1905">
              <a:solidFill>
                <a:schemeClr val="accent1">
                  <a:shade val="50000"/>
                  <a:alpha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07" name="Rechteck 206">
              <a:extLst>
                <a:ext uri="{FF2B5EF4-FFF2-40B4-BE49-F238E27FC236}">
                  <a16:creationId xmlns:a16="http://schemas.microsoft.com/office/drawing/2014/main" id="{D7594A5B-2B83-4BC3-BBC0-EB7E999F4A8B}"/>
                </a:ext>
              </a:extLst>
            </p:cNvPr>
            <p:cNvSpPr/>
            <p:nvPr userDrawn="1"/>
          </p:nvSpPr>
          <p:spPr>
            <a:xfrm>
              <a:off x="4572000" y="5143501"/>
              <a:ext cx="762000" cy="428625"/>
            </a:xfrm>
            <a:prstGeom prst="rect">
              <a:avLst/>
            </a:prstGeom>
            <a:noFill/>
            <a:ln w="1905">
              <a:solidFill>
                <a:schemeClr val="accent1">
                  <a:shade val="50000"/>
                  <a:alpha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08" name="Rechteck 207">
              <a:extLst>
                <a:ext uri="{FF2B5EF4-FFF2-40B4-BE49-F238E27FC236}">
                  <a16:creationId xmlns:a16="http://schemas.microsoft.com/office/drawing/2014/main" id="{AB5C26FC-E233-4BE2-8A7F-30781E49DBE2}"/>
                </a:ext>
              </a:extLst>
            </p:cNvPr>
            <p:cNvSpPr/>
            <p:nvPr userDrawn="1"/>
          </p:nvSpPr>
          <p:spPr>
            <a:xfrm>
              <a:off x="5334000" y="5143501"/>
              <a:ext cx="762000" cy="428625"/>
            </a:xfrm>
            <a:prstGeom prst="rect">
              <a:avLst/>
            </a:prstGeom>
            <a:noFill/>
            <a:ln w="1905">
              <a:solidFill>
                <a:schemeClr val="accent1">
                  <a:shade val="50000"/>
                  <a:alpha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09" name="Rechteck 208">
              <a:extLst>
                <a:ext uri="{FF2B5EF4-FFF2-40B4-BE49-F238E27FC236}">
                  <a16:creationId xmlns:a16="http://schemas.microsoft.com/office/drawing/2014/main" id="{7DACD5C7-8AD9-4ECF-A756-E29EC14D9FB3}"/>
                </a:ext>
              </a:extLst>
            </p:cNvPr>
            <p:cNvSpPr/>
            <p:nvPr userDrawn="1"/>
          </p:nvSpPr>
          <p:spPr>
            <a:xfrm>
              <a:off x="6096000" y="5143501"/>
              <a:ext cx="762000" cy="428625"/>
            </a:xfrm>
            <a:prstGeom prst="rect">
              <a:avLst/>
            </a:prstGeom>
            <a:noFill/>
            <a:ln w="1905">
              <a:solidFill>
                <a:schemeClr val="accent1">
                  <a:shade val="50000"/>
                  <a:alpha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10" name="Rechteck 209">
              <a:extLst>
                <a:ext uri="{FF2B5EF4-FFF2-40B4-BE49-F238E27FC236}">
                  <a16:creationId xmlns:a16="http://schemas.microsoft.com/office/drawing/2014/main" id="{ECC42AEE-8CDD-43E0-8108-966A53C8D2EB}"/>
                </a:ext>
              </a:extLst>
            </p:cNvPr>
            <p:cNvSpPr/>
            <p:nvPr userDrawn="1"/>
          </p:nvSpPr>
          <p:spPr>
            <a:xfrm>
              <a:off x="6858000" y="5143501"/>
              <a:ext cx="762000" cy="428625"/>
            </a:xfrm>
            <a:prstGeom prst="rect">
              <a:avLst/>
            </a:prstGeom>
            <a:noFill/>
            <a:ln w="1905">
              <a:solidFill>
                <a:schemeClr val="accent1">
                  <a:shade val="50000"/>
                  <a:alpha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11" name="Rechteck 210">
              <a:extLst>
                <a:ext uri="{FF2B5EF4-FFF2-40B4-BE49-F238E27FC236}">
                  <a16:creationId xmlns:a16="http://schemas.microsoft.com/office/drawing/2014/main" id="{A296E27A-9F0A-461E-B449-4C0A452145AF}"/>
                </a:ext>
              </a:extLst>
            </p:cNvPr>
            <p:cNvSpPr/>
            <p:nvPr userDrawn="1"/>
          </p:nvSpPr>
          <p:spPr>
            <a:xfrm>
              <a:off x="7620000" y="5143501"/>
              <a:ext cx="762000" cy="428625"/>
            </a:xfrm>
            <a:prstGeom prst="rect">
              <a:avLst/>
            </a:prstGeom>
            <a:noFill/>
            <a:ln w="1905">
              <a:solidFill>
                <a:schemeClr val="accent1">
                  <a:shade val="50000"/>
                  <a:alpha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12" name="Rechteck 211">
              <a:extLst>
                <a:ext uri="{FF2B5EF4-FFF2-40B4-BE49-F238E27FC236}">
                  <a16:creationId xmlns:a16="http://schemas.microsoft.com/office/drawing/2014/main" id="{4B8DCCA7-9A67-4D8C-BC0E-1ACBB74D8A81}"/>
                </a:ext>
              </a:extLst>
            </p:cNvPr>
            <p:cNvSpPr/>
            <p:nvPr userDrawn="1"/>
          </p:nvSpPr>
          <p:spPr>
            <a:xfrm>
              <a:off x="8382000" y="5143501"/>
              <a:ext cx="762000" cy="428625"/>
            </a:xfrm>
            <a:prstGeom prst="rect">
              <a:avLst/>
            </a:prstGeom>
            <a:noFill/>
            <a:ln w="1905">
              <a:solidFill>
                <a:schemeClr val="accent1">
                  <a:shade val="50000"/>
                  <a:alpha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13" name="Rechteck 212">
              <a:extLst>
                <a:ext uri="{FF2B5EF4-FFF2-40B4-BE49-F238E27FC236}">
                  <a16:creationId xmlns:a16="http://schemas.microsoft.com/office/drawing/2014/main" id="{048D5B65-D9F1-4636-B24E-941528AC68C4}"/>
                </a:ext>
              </a:extLst>
            </p:cNvPr>
            <p:cNvSpPr/>
            <p:nvPr userDrawn="1"/>
          </p:nvSpPr>
          <p:spPr>
            <a:xfrm>
              <a:off x="9144000" y="5143501"/>
              <a:ext cx="762000" cy="428625"/>
            </a:xfrm>
            <a:prstGeom prst="rect">
              <a:avLst/>
            </a:prstGeom>
            <a:noFill/>
            <a:ln w="1905">
              <a:solidFill>
                <a:schemeClr val="accent1">
                  <a:shade val="50000"/>
                  <a:alpha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14" name="Rechteck 213">
              <a:extLst>
                <a:ext uri="{FF2B5EF4-FFF2-40B4-BE49-F238E27FC236}">
                  <a16:creationId xmlns:a16="http://schemas.microsoft.com/office/drawing/2014/main" id="{4AE3D323-5D8F-47B5-BC1A-B210391A48C6}"/>
                </a:ext>
              </a:extLst>
            </p:cNvPr>
            <p:cNvSpPr/>
            <p:nvPr userDrawn="1"/>
          </p:nvSpPr>
          <p:spPr>
            <a:xfrm>
              <a:off x="9906000" y="5143501"/>
              <a:ext cx="762000" cy="428625"/>
            </a:xfrm>
            <a:prstGeom prst="rect">
              <a:avLst/>
            </a:prstGeom>
            <a:noFill/>
            <a:ln w="1905">
              <a:solidFill>
                <a:schemeClr val="accent1">
                  <a:shade val="50000"/>
                  <a:alpha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15" name="Rechteck 214">
              <a:extLst>
                <a:ext uri="{FF2B5EF4-FFF2-40B4-BE49-F238E27FC236}">
                  <a16:creationId xmlns:a16="http://schemas.microsoft.com/office/drawing/2014/main" id="{F499FC45-8392-40AE-8F62-65E475CE556C}"/>
                </a:ext>
              </a:extLst>
            </p:cNvPr>
            <p:cNvSpPr/>
            <p:nvPr userDrawn="1"/>
          </p:nvSpPr>
          <p:spPr>
            <a:xfrm>
              <a:off x="10668000" y="5143501"/>
              <a:ext cx="762000" cy="428625"/>
            </a:xfrm>
            <a:prstGeom prst="rect">
              <a:avLst/>
            </a:prstGeom>
            <a:noFill/>
            <a:ln w="1905">
              <a:solidFill>
                <a:schemeClr val="accent1">
                  <a:shade val="50000"/>
                  <a:alpha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16" name="Rechteck 215">
              <a:extLst>
                <a:ext uri="{FF2B5EF4-FFF2-40B4-BE49-F238E27FC236}">
                  <a16:creationId xmlns:a16="http://schemas.microsoft.com/office/drawing/2014/main" id="{DC63437F-A9CB-4D36-841A-CA6EA12BE17F}"/>
                </a:ext>
              </a:extLst>
            </p:cNvPr>
            <p:cNvSpPr/>
            <p:nvPr userDrawn="1"/>
          </p:nvSpPr>
          <p:spPr>
            <a:xfrm>
              <a:off x="11430000" y="5143501"/>
              <a:ext cx="762000" cy="428625"/>
            </a:xfrm>
            <a:prstGeom prst="rect">
              <a:avLst/>
            </a:prstGeom>
            <a:noFill/>
            <a:ln w="1905">
              <a:solidFill>
                <a:schemeClr val="accent1">
                  <a:shade val="50000"/>
                  <a:alpha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17" name="Rechteck 216">
              <a:extLst>
                <a:ext uri="{FF2B5EF4-FFF2-40B4-BE49-F238E27FC236}">
                  <a16:creationId xmlns:a16="http://schemas.microsoft.com/office/drawing/2014/main" id="{C06ACB0D-4A10-42C8-87E8-0D7135C8C015}"/>
                </a:ext>
              </a:extLst>
            </p:cNvPr>
            <p:cNvSpPr/>
            <p:nvPr userDrawn="1"/>
          </p:nvSpPr>
          <p:spPr>
            <a:xfrm>
              <a:off x="0" y="5572126"/>
              <a:ext cx="762000" cy="428625"/>
            </a:xfrm>
            <a:prstGeom prst="rect">
              <a:avLst/>
            </a:prstGeom>
            <a:noFill/>
            <a:ln w="1905">
              <a:solidFill>
                <a:schemeClr val="accent1">
                  <a:shade val="50000"/>
                  <a:alpha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18" name="Rechteck 217">
              <a:extLst>
                <a:ext uri="{FF2B5EF4-FFF2-40B4-BE49-F238E27FC236}">
                  <a16:creationId xmlns:a16="http://schemas.microsoft.com/office/drawing/2014/main" id="{46D61D3E-935E-48D4-9EE2-B88B635B6D16}"/>
                </a:ext>
              </a:extLst>
            </p:cNvPr>
            <p:cNvSpPr/>
            <p:nvPr userDrawn="1"/>
          </p:nvSpPr>
          <p:spPr>
            <a:xfrm>
              <a:off x="762000" y="5572126"/>
              <a:ext cx="762000" cy="428625"/>
            </a:xfrm>
            <a:prstGeom prst="rect">
              <a:avLst/>
            </a:prstGeom>
            <a:noFill/>
            <a:ln w="1905">
              <a:solidFill>
                <a:schemeClr val="accent1">
                  <a:shade val="50000"/>
                  <a:alpha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19" name="Rechteck 218">
              <a:extLst>
                <a:ext uri="{FF2B5EF4-FFF2-40B4-BE49-F238E27FC236}">
                  <a16:creationId xmlns:a16="http://schemas.microsoft.com/office/drawing/2014/main" id="{464BA5B0-D866-4DB9-BF5A-F73BA3DF90EF}"/>
                </a:ext>
              </a:extLst>
            </p:cNvPr>
            <p:cNvSpPr/>
            <p:nvPr userDrawn="1"/>
          </p:nvSpPr>
          <p:spPr>
            <a:xfrm>
              <a:off x="1524000" y="5572126"/>
              <a:ext cx="762000" cy="428625"/>
            </a:xfrm>
            <a:prstGeom prst="rect">
              <a:avLst/>
            </a:prstGeom>
            <a:noFill/>
            <a:ln w="1905">
              <a:solidFill>
                <a:schemeClr val="accent1">
                  <a:shade val="50000"/>
                  <a:alpha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20" name="Rechteck 219">
              <a:extLst>
                <a:ext uri="{FF2B5EF4-FFF2-40B4-BE49-F238E27FC236}">
                  <a16:creationId xmlns:a16="http://schemas.microsoft.com/office/drawing/2014/main" id="{5C590E92-2132-4BA1-A150-10285155A226}"/>
                </a:ext>
              </a:extLst>
            </p:cNvPr>
            <p:cNvSpPr/>
            <p:nvPr userDrawn="1"/>
          </p:nvSpPr>
          <p:spPr>
            <a:xfrm>
              <a:off x="2286000" y="5572126"/>
              <a:ext cx="762000" cy="428625"/>
            </a:xfrm>
            <a:prstGeom prst="rect">
              <a:avLst/>
            </a:prstGeom>
            <a:noFill/>
            <a:ln w="1905">
              <a:solidFill>
                <a:schemeClr val="accent1">
                  <a:shade val="50000"/>
                  <a:alpha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21" name="Rechteck 220">
              <a:extLst>
                <a:ext uri="{FF2B5EF4-FFF2-40B4-BE49-F238E27FC236}">
                  <a16:creationId xmlns:a16="http://schemas.microsoft.com/office/drawing/2014/main" id="{0FADBD49-A11D-4B5B-BAF1-E513F4CA1674}"/>
                </a:ext>
              </a:extLst>
            </p:cNvPr>
            <p:cNvSpPr/>
            <p:nvPr userDrawn="1"/>
          </p:nvSpPr>
          <p:spPr>
            <a:xfrm>
              <a:off x="3048000" y="5572126"/>
              <a:ext cx="762000" cy="428625"/>
            </a:xfrm>
            <a:prstGeom prst="rect">
              <a:avLst/>
            </a:prstGeom>
            <a:noFill/>
            <a:ln w="1905">
              <a:solidFill>
                <a:schemeClr val="accent1">
                  <a:shade val="50000"/>
                  <a:alpha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22" name="Rechteck 221">
              <a:extLst>
                <a:ext uri="{FF2B5EF4-FFF2-40B4-BE49-F238E27FC236}">
                  <a16:creationId xmlns:a16="http://schemas.microsoft.com/office/drawing/2014/main" id="{1AC056A9-01B3-497C-A782-AD643BF2E685}"/>
                </a:ext>
              </a:extLst>
            </p:cNvPr>
            <p:cNvSpPr/>
            <p:nvPr userDrawn="1"/>
          </p:nvSpPr>
          <p:spPr>
            <a:xfrm>
              <a:off x="3810000" y="5572126"/>
              <a:ext cx="762000" cy="428625"/>
            </a:xfrm>
            <a:prstGeom prst="rect">
              <a:avLst/>
            </a:prstGeom>
            <a:noFill/>
            <a:ln w="1905">
              <a:solidFill>
                <a:schemeClr val="accent1">
                  <a:shade val="50000"/>
                  <a:alpha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23" name="Rechteck 222">
              <a:extLst>
                <a:ext uri="{FF2B5EF4-FFF2-40B4-BE49-F238E27FC236}">
                  <a16:creationId xmlns:a16="http://schemas.microsoft.com/office/drawing/2014/main" id="{D733481A-6A71-4D3D-B7CD-57CFBFD40572}"/>
                </a:ext>
              </a:extLst>
            </p:cNvPr>
            <p:cNvSpPr/>
            <p:nvPr userDrawn="1"/>
          </p:nvSpPr>
          <p:spPr>
            <a:xfrm>
              <a:off x="4572000" y="5572126"/>
              <a:ext cx="762000" cy="428625"/>
            </a:xfrm>
            <a:prstGeom prst="rect">
              <a:avLst/>
            </a:prstGeom>
            <a:noFill/>
            <a:ln w="1905">
              <a:solidFill>
                <a:schemeClr val="accent1">
                  <a:shade val="50000"/>
                  <a:alpha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24" name="Rechteck 223">
              <a:extLst>
                <a:ext uri="{FF2B5EF4-FFF2-40B4-BE49-F238E27FC236}">
                  <a16:creationId xmlns:a16="http://schemas.microsoft.com/office/drawing/2014/main" id="{09AB867B-6C02-451F-86F9-E02C418767E3}"/>
                </a:ext>
              </a:extLst>
            </p:cNvPr>
            <p:cNvSpPr/>
            <p:nvPr userDrawn="1"/>
          </p:nvSpPr>
          <p:spPr>
            <a:xfrm>
              <a:off x="5334000" y="5572126"/>
              <a:ext cx="762000" cy="428625"/>
            </a:xfrm>
            <a:prstGeom prst="rect">
              <a:avLst/>
            </a:prstGeom>
            <a:noFill/>
            <a:ln w="1905">
              <a:solidFill>
                <a:schemeClr val="accent1">
                  <a:shade val="50000"/>
                  <a:alpha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25" name="Rechteck 224">
              <a:extLst>
                <a:ext uri="{FF2B5EF4-FFF2-40B4-BE49-F238E27FC236}">
                  <a16:creationId xmlns:a16="http://schemas.microsoft.com/office/drawing/2014/main" id="{D74419EA-9418-4FC0-B3BA-2D1E5D5015AB}"/>
                </a:ext>
              </a:extLst>
            </p:cNvPr>
            <p:cNvSpPr/>
            <p:nvPr userDrawn="1"/>
          </p:nvSpPr>
          <p:spPr>
            <a:xfrm>
              <a:off x="6096000" y="5572126"/>
              <a:ext cx="762000" cy="428625"/>
            </a:xfrm>
            <a:prstGeom prst="rect">
              <a:avLst/>
            </a:prstGeom>
            <a:noFill/>
            <a:ln w="1905">
              <a:solidFill>
                <a:schemeClr val="accent1">
                  <a:shade val="50000"/>
                  <a:alpha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26" name="Rechteck 225">
              <a:extLst>
                <a:ext uri="{FF2B5EF4-FFF2-40B4-BE49-F238E27FC236}">
                  <a16:creationId xmlns:a16="http://schemas.microsoft.com/office/drawing/2014/main" id="{EB8D3759-822B-45C5-AD55-77D34C5ADD6E}"/>
                </a:ext>
              </a:extLst>
            </p:cNvPr>
            <p:cNvSpPr/>
            <p:nvPr userDrawn="1"/>
          </p:nvSpPr>
          <p:spPr>
            <a:xfrm>
              <a:off x="6858000" y="5572126"/>
              <a:ext cx="762000" cy="428625"/>
            </a:xfrm>
            <a:prstGeom prst="rect">
              <a:avLst/>
            </a:prstGeom>
            <a:noFill/>
            <a:ln w="1905">
              <a:solidFill>
                <a:schemeClr val="accent1">
                  <a:shade val="50000"/>
                  <a:alpha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27" name="Rechteck 226">
              <a:extLst>
                <a:ext uri="{FF2B5EF4-FFF2-40B4-BE49-F238E27FC236}">
                  <a16:creationId xmlns:a16="http://schemas.microsoft.com/office/drawing/2014/main" id="{411E0788-53ED-4332-BD2D-98A94FDA8699}"/>
                </a:ext>
              </a:extLst>
            </p:cNvPr>
            <p:cNvSpPr/>
            <p:nvPr userDrawn="1"/>
          </p:nvSpPr>
          <p:spPr>
            <a:xfrm>
              <a:off x="7620000" y="5572126"/>
              <a:ext cx="762000" cy="428625"/>
            </a:xfrm>
            <a:prstGeom prst="rect">
              <a:avLst/>
            </a:prstGeom>
            <a:noFill/>
            <a:ln w="1905">
              <a:solidFill>
                <a:schemeClr val="accent1">
                  <a:shade val="50000"/>
                  <a:alpha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28" name="Rechteck 227">
              <a:extLst>
                <a:ext uri="{FF2B5EF4-FFF2-40B4-BE49-F238E27FC236}">
                  <a16:creationId xmlns:a16="http://schemas.microsoft.com/office/drawing/2014/main" id="{C5135B09-B70A-4F3A-AAE2-3CF4C1886047}"/>
                </a:ext>
              </a:extLst>
            </p:cNvPr>
            <p:cNvSpPr/>
            <p:nvPr userDrawn="1"/>
          </p:nvSpPr>
          <p:spPr>
            <a:xfrm>
              <a:off x="8382000" y="5572126"/>
              <a:ext cx="762000" cy="428625"/>
            </a:xfrm>
            <a:prstGeom prst="rect">
              <a:avLst/>
            </a:prstGeom>
            <a:noFill/>
            <a:ln w="1905">
              <a:solidFill>
                <a:schemeClr val="accent1">
                  <a:shade val="50000"/>
                  <a:alpha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29" name="Rechteck 228">
              <a:extLst>
                <a:ext uri="{FF2B5EF4-FFF2-40B4-BE49-F238E27FC236}">
                  <a16:creationId xmlns:a16="http://schemas.microsoft.com/office/drawing/2014/main" id="{12951DDD-F1B9-46FA-B195-20BFC3083AF3}"/>
                </a:ext>
              </a:extLst>
            </p:cNvPr>
            <p:cNvSpPr/>
            <p:nvPr userDrawn="1"/>
          </p:nvSpPr>
          <p:spPr>
            <a:xfrm>
              <a:off x="9144000" y="5572126"/>
              <a:ext cx="762000" cy="428625"/>
            </a:xfrm>
            <a:prstGeom prst="rect">
              <a:avLst/>
            </a:prstGeom>
            <a:noFill/>
            <a:ln w="1905">
              <a:solidFill>
                <a:schemeClr val="accent1">
                  <a:shade val="50000"/>
                  <a:alpha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30" name="Rechteck 229">
              <a:extLst>
                <a:ext uri="{FF2B5EF4-FFF2-40B4-BE49-F238E27FC236}">
                  <a16:creationId xmlns:a16="http://schemas.microsoft.com/office/drawing/2014/main" id="{7FB1464D-2010-4E46-99A9-5A1F95E893A1}"/>
                </a:ext>
              </a:extLst>
            </p:cNvPr>
            <p:cNvSpPr/>
            <p:nvPr userDrawn="1"/>
          </p:nvSpPr>
          <p:spPr>
            <a:xfrm>
              <a:off x="9906000" y="5572126"/>
              <a:ext cx="762000" cy="428625"/>
            </a:xfrm>
            <a:prstGeom prst="rect">
              <a:avLst/>
            </a:prstGeom>
            <a:noFill/>
            <a:ln w="1905">
              <a:solidFill>
                <a:schemeClr val="accent1">
                  <a:shade val="50000"/>
                  <a:alpha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31" name="Rechteck 230">
              <a:extLst>
                <a:ext uri="{FF2B5EF4-FFF2-40B4-BE49-F238E27FC236}">
                  <a16:creationId xmlns:a16="http://schemas.microsoft.com/office/drawing/2014/main" id="{37976588-FB91-4B75-9146-9290C6CA84D5}"/>
                </a:ext>
              </a:extLst>
            </p:cNvPr>
            <p:cNvSpPr/>
            <p:nvPr userDrawn="1"/>
          </p:nvSpPr>
          <p:spPr>
            <a:xfrm>
              <a:off x="10668000" y="5572126"/>
              <a:ext cx="762000" cy="428625"/>
            </a:xfrm>
            <a:prstGeom prst="rect">
              <a:avLst/>
            </a:prstGeom>
            <a:noFill/>
            <a:ln w="1905">
              <a:solidFill>
                <a:schemeClr val="accent1">
                  <a:shade val="50000"/>
                  <a:alpha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32" name="Rechteck 231">
              <a:extLst>
                <a:ext uri="{FF2B5EF4-FFF2-40B4-BE49-F238E27FC236}">
                  <a16:creationId xmlns:a16="http://schemas.microsoft.com/office/drawing/2014/main" id="{C20D8A12-3B18-492C-A3EE-7F2D5BFACD77}"/>
                </a:ext>
              </a:extLst>
            </p:cNvPr>
            <p:cNvSpPr/>
            <p:nvPr userDrawn="1"/>
          </p:nvSpPr>
          <p:spPr>
            <a:xfrm>
              <a:off x="11430000" y="5572126"/>
              <a:ext cx="762000" cy="428625"/>
            </a:xfrm>
            <a:prstGeom prst="rect">
              <a:avLst/>
            </a:prstGeom>
            <a:noFill/>
            <a:ln w="1905">
              <a:solidFill>
                <a:schemeClr val="accent1">
                  <a:shade val="50000"/>
                  <a:alpha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33" name="Rechteck 232">
              <a:extLst>
                <a:ext uri="{FF2B5EF4-FFF2-40B4-BE49-F238E27FC236}">
                  <a16:creationId xmlns:a16="http://schemas.microsoft.com/office/drawing/2014/main" id="{179A3CB7-888E-4EE4-A8FA-AF98F55A571C}"/>
                </a:ext>
              </a:extLst>
            </p:cNvPr>
            <p:cNvSpPr/>
            <p:nvPr userDrawn="1"/>
          </p:nvSpPr>
          <p:spPr>
            <a:xfrm>
              <a:off x="0" y="6000751"/>
              <a:ext cx="762000" cy="428625"/>
            </a:xfrm>
            <a:prstGeom prst="rect">
              <a:avLst/>
            </a:prstGeom>
            <a:noFill/>
            <a:ln w="1905">
              <a:solidFill>
                <a:schemeClr val="accent1">
                  <a:shade val="50000"/>
                  <a:alpha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34" name="Rechteck 233">
              <a:extLst>
                <a:ext uri="{FF2B5EF4-FFF2-40B4-BE49-F238E27FC236}">
                  <a16:creationId xmlns:a16="http://schemas.microsoft.com/office/drawing/2014/main" id="{5759006A-BFC6-41A9-9B2A-53C9A1FA2150}"/>
                </a:ext>
              </a:extLst>
            </p:cNvPr>
            <p:cNvSpPr/>
            <p:nvPr userDrawn="1"/>
          </p:nvSpPr>
          <p:spPr>
            <a:xfrm>
              <a:off x="762000" y="6000751"/>
              <a:ext cx="762000" cy="428625"/>
            </a:xfrm>
            <a:prstGeom prst="rect">
              <a:avLst/>
            </a:prstGeom>
            <a:noFill/>
            <a:ln w="1905">
              <a:solidFill>
                <a:schemeClr val="accent1">
                  <a:shade val="50000"/>
                  <a:alpha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35" name="Rechteck 234">
              <a:extLst>
                <a:ext uri="{FF2B5EF4-FFF2-40B4-BE49-F238E27FC236}">
                  <a16:creationId xmlns:a16="http://schemas.microsoft.com/office/drawing/2014/main" id="{90E9950A-C717-4B8E-9BB3-2546701C1DAF}"/>
                </a:ext>
              </a:extLst>
            </p:cNvPr>
            <p:cNvSpPr/>
            <p:nvPr userDrawn="1"/>
          </p:nvSpPr>
          <p:spPr>
            <a:xfrm>
              <a:off x="1524000" y="6000751"/>
              <a:ext cx="762000" cy="428625"/>
            </a:xfrm>
            <a:prstGeom prst="rect">
              <a:avLst/>
            </a:prstGeom>
            <a:noFill/>
            <a:ln w="1905">
              <a:solidFill>
                <a:schemeClr val="accent1">
                  <a:shade val="50000"/>
                  <a:alpha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36" name="Rechteck 235">
              <a:extLst>
                <a:ext uri="{FF2B5EF4-FFF2-40B4-BE49-F238E27FC236}">
                  <a16:creationId xmlns:a16="http://schemas.microsoft.com/office/drawing/2014/main" id="{8C992912-45BE-48BF-BA60-DFD60EE28E60}"/>
                </a:ext>
              </a:extLst>
            </p:cNvPr>
            <p:cNvSpPr/>
            <p:nvPr userDrawn="1"/>
          </p:nvSpPr>
          <p:spPr>
            <a:xfrm>
              <a:off x="2286000" y="6000751"/>
              <a:ext cx="762000" cy="428625"/>
            </a:xfrm>
            <a:prstGeom prst="rect">
              <a:avLst/>
            </a:prstGeom>
            <a:noFill/>
            <a:ln w="1905">
              <a:solidFill>
                <a:schemeClr val="accent1">
                  <a:shade val="50000"/>
                  <a:alpha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37" name="Rechteck 236">
              <a:extLst>
                <a:ext uri="{FF2B5EF4-FFF2-40B4-BE49-F238E27FC236}">
                  <a16:creationId xmlns:a16="http://schemas.microsoft.com/office/drawing/2014/main" id="{6722F90A-9ECB-455E-A832-39DBF22E53D3}"/>
                </a:ext>
              </a:extLst>
            </p:cNvPr>
            <p:cNvSpPr/>
            <p:nvPr userDrawn="1"/>
          </p:nvSpPr>
          <p:spPr>
            <a:xfrm>
              <a:off x="3048000" y="6000751"/>
              <a:ext cx="762000" cy="428625"/>
            </a:xfrm>
            <a:prstGeom prst="rect">
              <a:avLst/>
            </a:prstGeom>
            <a:noFill/>
            <a:ln w="1905">
              <a:solidFill>
                <a:schemeClr val="accent1">
                  <a:shade val="50000"/>
                  <a:alpha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38" name="Rechteck 237">
              <a:extLst>
                <a:ext uri="{FF2B5EF4-FFF2-40B4-BE49-F238E27FC236}">
                  <a16:creationId xmlns:a16="http://schemas.microsoft.com/office/drawing/2014/main" id="{9B972D30-8C0B-4FA8-A9E3-0AC30BFF81D6}"/>
                </a:ext>
              </a:extLst>
            </p:cNvPr>
            <p:cNvSpPr/>
            <p:nvPr userDrawn="1"/>
          </p:nvSpPr>
          <p:spPr>
            <a:xfrm>
              <a:off x="3810000" y="6000751"/>
              <a:ext cx="762000" cy="428625"/>
            </a:xfrm>
            <a:prstGeom prst="rect">
              <a:avLst/>
            </a:prstGeom>
            <a:noFill/>
            <a:ln w="1905">
              <a:solidFill>
                <a:schemeClr val="accent1">
                  <a:shade val="50000"/>
                  <a:alpha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39" name="Rechteck 238">
              <a:extLst>
                <a:ext uri="{FF2B5EF4-FFF2-40B4-BE49-F238E27FC236}">
                  <a16:creationId xmlns:a16="http://schemas.microsoft.com/office/drawing/2014/main" id="{F29BDF49-44E9-4C45-8AFE-FEE98AB068F2}"/>
                </a:ext>
              </a:extLst>
            </p:cNvPr>
            <p:cNvSpPr/>
            <p:nvPr userDrawn="1"/>
          </p:nvSpPr>
          <p:spPr>
            <a:xfrm>
              <a:off x="4572000" y="6000751"/>
              <a:ext cx="762000" cy="428625"/>
            </a:xfrm>
            <a:prstGeom prst="rect">
              <a:avLst/>
            </a:prstGeom>
            <a:noFill/>
            <a:ln w="1905">
              <a:solidFill>
                <a:schemeClr val="accent1">
                  <a:shade val="50000"/>
                  <a:alpha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40" name="Rechteck 239">
              <a:extLst>
                <a:ext uri="{FF2B5EF4-FFF2-40B4-BE49-F238E27FC236}">
                  <a16:creationId xmlns:a16="http://schemas.microsoft.com/office/drawing/2014/main" id="{625FC6CA-446A-41A6-979D-ED797264DCB2}"/>
                </a:ext>
              </a:extLst>
            </p:cNvPr>
            <p:cNvSpPr/>
            <p:nvPr userDrawn="1"/>
          </p:nvSpPr>
          <p:spPr>
            <a:xfrm>
              <a:off x="5334000" y="6000751"/>
              <a:ext cx="762000" cy="428625"/>
            </a:xfrm>
            <a:prstGeom prst="rect">
              <a:avLst/>
            </a:prstGeom>
            <a:noFill/>
            <a:ln w="1905">
              <a:solidFill>
                <a:schemeClr val="accent1">
                  <a:shade val="50000"/>
                  <a:alpha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41" name="Rechteck 240">
              <a:extLst>
                <a:ext uri="{FF2B5EF4-FFF2-40B4-BE49-F238E27FC236}">
                  <a16:creationId xmlns:a16="http://schemas.microsoft.com/office/drawing/2014/main" id="{226C8804-E262-4868-9FA9-8A1716ACC4F6}"/>
                </a:ext>
              </a:extLst>
            </p:cNvPr>
            <p:cNvSpPr/>
            <p:nvPr userDrawn="1"/>
          </p:nvSpPr>
          <p:spPr>
            <a:xfrm>
              <a:off x="6096000" y="6000751"/>
              <a:ext cx="762000" cy="428625"/>
            </a:xfrm>
            <a:prstGeom prst="rect">
              <a:avLst/>
            </a:prstGeom>
            <a:noFill/>
            <a:ln w="1905">
              <a:solidFill>
                <a:schemeClr val="accent1">
                  <a:shade val="50000"/>
                  <a:alpha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42" name="Rechteck 241">
              <a:extLst>
                <a:ext uri="{FF2B5EF4-FFF2-40B4-BE49-F238E27FC236}">
                  <a16:creationId xmlns:a16="http://schemas.microsoft.com/office/drawing/2014/main" id="{06511C80-A23A-4296-9DE8-05A591FC2952}"/>
                </a:ext>
              </a:extLst>
            </p:cNvPr>
            <p:cNvSpPr/>
            <p:nvPr userDrawn="1"/>
          </p:nvSpPr>
          <p:spPr>
            <a:xfrm>
              <a:off x="6858000" y="6000751"/>
              <a:ext cx="762000" cy="428625"/>
            </a:xfrm>
            <a:prstGeom prst="rect">
              <a:avLst/>
            </a:prstGeom>
            <a:noFill/>
            <a:ln w="1905">
              <a:solidFill>
                <a:schemeClr val="accent1">
                  <a:shade val="50000"/>
                  <a:alpha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43" name="Rechteck 242">
              <a:extLst>
                <a:ext uri="{FF2B5EF4-FFF2-40B4-BE49-F238E27FC236}">
                  <a16:creationId xmlns:a16="http://schemas.microsoft.com/office/drawing/2014/main" id="{7AFD118F-5247-41AE-8708-52556D84BA10}"/>
                </a:ext>
              </a:extLst>
            </p:cNvPr>
            <p:cNvSpPr/>
            <p:nvPr userDrawn="1"/>
          </p:nvSpPr>
          <p:spPr>
            <a:xfrm>
              <a:off x="7620000" y="6000751"/>
              <a:ext cx="762000" cy="428625"/>
            </a:xfrm>
            <a:prstGeom prst="rect">
              <a:avLst/>
            </a:prstGeom>
            <a:noFill/>
            <a:ln w="1905">
              <a:solidFill>
                <a:schemeClr val="accent1">
                  <a:shade val="50000"/>
                  <a:alpha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44" name="Rechteck 243">
              <a:extLst>
                <a:ext uri="{FF2B5EF4-FFF2-40B4-BE49-F238E27FC236}">
                  <a16:creationId xmlns:a16="http://schemas.microsoft.com/office/drawing/2014/main" id="{13F17D7C-1A7A-4672-8BFB-1C56571FF817}"/>
                </a:ext>
              </a:extLst>
            </p:cNvPr>
            <p:cNvSpPr/>
            <p:nvPr userDrawn="1"/>
          </p:nvSpPr>
          <p:spPr>
            <a:xfrm>
              <a:off x="8382000" y="6000751"/>
              <a:ext cx="762000" cy="428625"/>
            </a:xfrm>
            <a:prstGeom prst="rect">
              <a:avLst/>
            </a:prstGeom>
            <a:noFill/>
            <a:ln w="1905">
              <a:solidFill>
                <a:schemeClr val="accent1">
                  <a:shade val="50000"/>
                  <a:alpha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45" name="Rechteck 244">
              <a:extLst>
                <a:ext uri="{FF2B5EF4-FFF2-40B4-BE49-F238E27FC236}">
                  <a16:creationId xmlns:a16="http://schemas.microsoft.com/office/drawing/2014/main" id="{B6D28E13-535A-470A-A823-B3B629CD7849}"/>
                </a:ext>
              </a:extLst>
            </p:cNvPr>
            <p:cNvSpPr/>
            <p:nvPr userDrawn="1"/>
          </p:nvSpPr>
          <p:spPr>
            <a:xfrm>
              <a:off x="9144000" y="6000751"/>
              <a:ext cx="762000" cy="428625"/>
            </a:xfrm>
            <a:prstGeom prst="rect">
              <a:avLst/>
            </a:prstGeom>
            <a:noFill/>
            <a:ln w="1905">
              <a:solidFill>
                <a:schemeClr val="accent1">
                  <a:shade val="50000"/>
                  <a:alpha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46" name="Rechteck 245">
              <a:extLst>
                <a:ext uri="{FF2B5EF4-FFF2-40B4-BE49-F238E27FC236}">
                  <a16:creationId xmlns:a16="http://schemas.microsoft.com/office/drawing/2014/main" id="{72D277BF-B82C-49F8-860D-CA5240D600D2}"/>
                </a:ext>
              </a:extLst>
            </p:cNvPr>
            <p:cNvSpPr/>
            <p:nvPr userDrawn="1"/>
          </p:nvSpPr>
          <p:spPr>
            <a:xfrm>
              <a:off x="9906000" y="6000751"/>
              <a:ext cx="762000" cy="428625"/>
            </a:xfrm>
            <a:prstGeom prst="rect">
              <a:avLst/>
            </a:prstGeom>
            <a:noFill/>
            <a:ln w="1905">
              <a:solidFill>
                <a:schemeClr val="accent1">
                  <a:shade val="50000"/>
                  <a:alpha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47" name="Rechteck 246">
              <a:extLst>
                <a:ext uri="{FF2B5EF4-FFF2-40B4-BE49-F238E27FC236}">
                  <a16:creationId xmlns:a16="http://schemas.microsoft.com/office/drawing/2014/main" id="{1F92DFCB-50FE-4881-95A6-DF4E83408F61}"/>
                </a:ext>
              </a:extLst>
            </p:cNvPr>
            <p:cNvSpPr/>
            <p:nvPr userDrawn="1"/>
          </p:nvSpPr>
          <p:spPr>
            <a:xfrm>
              <a:off x="10668000" y="6000751"/>
              <a:ext cx="762000" cy="428625"/>
            </a:xfrm>
            <a:prstGeom prst="rect">
              <a:avLst/>
            </a:prstGeom>
            <a:noFill/>
            <a:ln w="1905">
              <a:solidFill>
                <a:schemeClr val="accent1">
                  <a:shade val="50000"/>
                  <a:alpha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48" name="Rechteck 247">
              <a:extLst>
                <a:ext uri="{FF2B5EF4-FFF2-40B4-BE49-F238E27FC236}">
                  <a16:creationId xmlns:a16="http://schemas.microsoft.com/office/drawing/2014/main" id="{40A0BEC2-0445-4224-9519-B62F117FB037}"/>
                </a:ext>
              </a:extLst>
            </p:cNvPr>
            <p:cNvSpPr/>
            <p:nvPr userDrawn="1"/>
          </p:nvSpPr>
          <p:spPr>
            <a:xfrm>
              <a:off x="11430000" y="6000751"/>
              <a:ext cx="762000" cy="428625"/>
            </a:xfrm>
            <a:prstGeom prst="rect">
              <a:avLst/>
            </a:prstGeom>
            <a:noFill/>
            <a:ln w="1905">
              <a:solidFill>
                <a:schemeClr val="accent1">
                  <a:shade val="50000"/>
                  <a:alpha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49" name="Rechteck 248">
              <a:extLst>
                <a:ext uri="{FF2B5EF4-FFF2-40B4-BE49-F238E27FC236}">
                  <a16:creationId xmlns:a16="http://schemas.microsoft.com/office/drawing/2014/main" id="{4C2244F1-C430-4885-86BF-7E474CFB380E}"/>
                </a:ext>
              </a:extLst>
            </p:cNvPr>
            <p:cNvSpPr/>
            <p:nvPr userDrawn="1"/>
          </p:nvSpPr>
          <p:spPr>
            <a:xfrm>
              <a:off x="0" y="6429376"/>
              <a:ext cx="762000" cy="428625"/>
            </a:xfrm>
            <a:prstGeom prst="rect">
              <a:avLst/>
            </a:prstGeom>
            <a:noFill/>
            <a:ln w="1905">
              <a:solidFill>
                <a:schemeClr val="accent1">
                  <a:shade val="50000"/>
                  <a:alpha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50" name="Rechteck 249">
              <a:extLst>
                <a:ext uri="{FF2B5EF4-FFF2-40B4-BE49-F238E27FC236}">
                  <a16:creationId xmlns:a16="http://schemas.microsoft.com/office/drawing/2014/main" id="{BC157D3D-9A45-4AFF-AD0B-63EE9E7AFC9B}"/>
                </a:ext>
              </a:extLst>
            </p:cNvPr>
            <p:cNvSpPr/>
            <p:nvPr userDrawn="1"/>
          </p:nvSpPr>
          <p:spPr>
            <a:xfrm>
              <a:off x="762000" y="6429376"/>
              <a:ext cx="762000" cy="428625"/>
            </a:xfrm>
            <a:prstGeom prst="rect">
              <a:avLst/>
            </a:prstGeom>
            <a:noFill/>
            <a:ln w="1905">
              <a:solidFill>
                <a:schemeClr val="accent1">
                  <a:shade val="50000"/>
                  <a:alpha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51" name="Rechteck 250">
              <a:extLst>
                <a:ext uri="{FF2B5EF4-FFF2-40B4-BE49-F238E27FC236}">
                  <a16:creationId xmlns:a16="http://schemas.microsoft.com/office/drawing/2014/main" id="{751CCCC5-C056-46FC-A8A9-7D9A0D0CFB60}"/>
                </a:ext>
              </a:extLst>
            </p:cNvPr>
            <p:cNvSpPr/>
            <p:nvPr userDrawn="1"/>
          </p:nvSpPr>
          <p:spPr>
            <a:xfrm>
              <a:off x="1524000" y="6429376"/>
              <a:ext cx="762000" cy="428625"/>
            </a:xfrm>
            <a:prstGeom prst="rect">
              <a:avLst/>
            </a:prstGeom>
            <a:noFill/>
            <a:ln w="1905">
              <a:solidFill>
                <a:schemeClr val="accent1">
                  <a:shade val="50000"/>
                  <a:alpha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52" name="Rechteck 251">
              <a:extLst>
                <a:ext uri="{FF2B5EF4-FFF2-40B4-BE49-F238E27FC236}">
                  <a16:creationId xmlns:a16="http://schemas.microsoft.com/office/drawing/2014/main" id="{DD0D8D30-592E-4B09-B947-487D24CE4F09}"/>
                </a:ext>
              </a:extLst>
            </p:cNvPr>
            <p:cNvSpPr/>
            <p:nvPr userDrawn="1"/>
          </p:nvSpPr>
          <p:spPr>
            <a:xfrm>
              <a:off x="2286000" y="6429376"/>
              <a:ext cx="762000" cy="428625"/>
            </a:xfrm>
            <a:prstGeom prst="rect">
              <a:avLst/>
            </a:prstGeom>
            <a:noFill/>
            <a:ln w="1905">
              <a:solidFill>
                <a:schemeClr val="accent1">
                  <a:shade val="50000"/>
                  <a:alpha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53" name="Rechteck 252">
              <a:extLst>
                <a:ext uri="{FF2B5EF4-FFF2-40B4-BE49-F238E27FC236}">
                  <a16:creationId xmlns:a16="http://schemas.microsoft.com/office/drawing/2014/main" id="{5C5AD86F-CC99-4314-A01B-1E729BE4E090}"/>
                </a:ext>
              </a:extLst>
            </p:cNvPr>
            <p:cNvSpPr/>
            <p:nvPr userDrawn="1"/>
          </p:nvSpPr>
          <p:spPr>
            <a:xfrm>
              <a:off x="3048000" y="6429376"/>
              <a:ext cx="762000" cy="428625"/>
            </a:xfrm>
            <a:prstGeom prst="rect">
              <a:avLst/>
            </a:prstGeom>
            <a:noFill/>
            <a:ln w="1905">
              <a:solidFill>
                <a:schemeClr val="accent1">
                  <a:shade val="50000"/>
                  <a:alpha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54" name="Rechteck 253">
              <a:extLst>
                <a:ext uri="{FF2B5EF4-FFF2-40B4-BE49-F238E27FC236}">
                  <a16:creationId xmlns:a16="http://schemas.microsoft.com/office/drawing/2014/main" id="{61906613-1EDF-4EF1-817C-36BF8366C94E}"/>
                </a:ext>
              </a:extLst>
            </p:cNvPr>
            <p:cNvSpPr/>
            <p:nvPr userDrawn="1"/>
          </p:nvSpPr>
          <p:spPr>
            <a:xfrm>
              <a:off x="3810000" y="6429376"/>
              <a:ext cx="762000" cy="428625"/>
            </a:xfrm>
            <a:prstGeom prst="rect">
              <a:avLst/>
            </a:prstGeom>
            <a:noFill/>
            <a:ln w="1905">
              <a:solidFill>
                <a:schemeClr val="accent1">
                  <a:shade val="50000"/>
                  <a:alpha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55" name="Rechteck 254">
              <a:extLst>
                <a:ext uri="{FF2B5EF4-FFF2-40B4-BE49-F238E27FC236}">
                  <a16:creationId xmlns:a16="http://schemas.microsoft.com/office/drawing/2014/main" id="{0D021887-D812-4289-8E68-4ED0E9683A72}"/>
                </a:ext>
              </a:extLst>
            </p:cNvPr>
            <p:cNvSpPr/>
            <p:nvPr userDrawn="1"/>
          </p:nvSpPr>
          <p:spPr>
            <a:xfrm>
              <a:off x="4572000" y="6429376"/>
              <a:ext cx="762000" cy="428625"/>
            </a:xfrm>
            <a:prstGeom prst="rect">
              <a:avLst/>
            </a:prstGeom>
            <a:noFill/>
            <a:ln w="1905">
              <a:solidFill>
                <a:schemeClr val="accent1">
                  <a:shade val="50000"/>
                  <a:alpha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56" name="Rechteck 255">
              <a:extLst>
                <a:ext uri="{FF2B5EF4-FFF2-40B4-BE49-F238E27FC236}">
                  <a16:creationId xmlns:a16="http://schemas.microsoft.com/office/drawing/2014/main" id="{38031A86-B765-4449-AA09-C732A7A2795E}"/>
                </a:ext>
              </a:extLst>
            </p:cNvPr>
            <p:cNvSpPr/>
            <p:nvPr userDrawn="1"/>
          </p:nvSpPr>
          <p:spPr>
            <a:xfrm>
              <a:off x="5334000" y="6429376"/>
              <a:ext cx="762000" cy="428625"/>
            </a:xfrm>
            <a:prstGeom prst="rect">
              <a:avLst/>
            </a:prstGeom>
            <a:noFill/>
            <a:ln w="1905">
              <a:solidFill>
                <a:schemeClr val="accent1">
                  <a:shade val="50000"/>
                  <a:alpha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57" name="Rechteck 256">
              <a:extLst>
                <a:ext uri="{FF2B5EF4-FFF2-40B4-BE49-F238E27FC236}">
                  <a16:creationId xmlns:a16="http://schemas.microsoft.com/office/drawing/2014/main" id="{8E4C7A56-36A6-4C0D-9641-93015B5684C0}"/>
                </a:ext>
              </a:extLst>
            </p:cNvPr>
            <p:cNvSpPr/>
            <p:nvPr userDrawn="1"/>
          </p:nvSpPr>
          <p:spPr>
            <a:xfrm>
              <a:off x="6096000" y="6429376"/>
              <a:ext cx="762000" cy="428625"/>
            </a:xfrm>
            <a:prstGeom prst="rect">
              <a:avLst/>
            </a:prstGeom>
            <a:noFill/>
            <a:ln w="1905">
              <a:solidFill>
                <a:schemeClr val="accent1">
                  <a:shade val="50000"/>
                  <a:alpha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58" name="Rechteck 257">
              <a:extLst>
                <a:ext uri="{FF2B5EF4-FFF2-40B4-BE49-F238E27FC236}">
                  <a16:creationId xmlns:a16="http://schemas.microsoft.com/office/drawing/2014/main" id="{A8E7F322-8489-4036-B791-C9DC088F1C69}"/>
                </a:ext>
              </a:extLst>
            </p:cNvPr>
            <p:cNvSpPr/>
            <p:nvPr userDrawn="1"/>
          </p:nvSpPr>
          <p:spPr>
            <a:xfrm>
              <a:off x="6858000" y="6429376"/>
              <a:ext cx="762000" cy="428625"/>
            </a:xfrm>
            <a:prstGeom prst="rect">
              <a:avLst/>
            </a:prstGeom>
            <a:noFill/>
            <a:ln w="1905">
              <a:solidFill>
                <a:schemeClr val="accent1">
                  <a:shade val="50000"/>
                  <a:alpha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59" name="Rechteck 258">
              <a:extLst>
                <a:ext uri="{FF2B5EF4-FFF2-40B4-BE49-F238E27FC236}">
                  <a16:creationId xmlns:a16="http://schemas.microsoft.com/office/drawing/2014/main" id="{1F678073-858C-49D0-8712-578CFEB9DC36}"/>
                </a:ext>
              </a:extLst>
            </p:cNvPr>
            <p:cNvSpPr/>
            <p:nvPr userDrawn="1"/>
          </p:nvSpPr>
          <p:spPr>
            <a:xfrm>
              <a:off x="7620000" y="6429376"/>
              <a:ext cx="762000" cy="428625"/>
            </a:xfrm>
            <a:prstGeom prst="rect">
              <a:avLst/>
            </a:prstGeom>
            <a:noFill/>
            <a:ln w="1905">
              <a:solidFill>
                <a:schemeClr val="accent1">
                  <a:shade val="50000"/>
                  <a:alpha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60" name="Rechteck 259">
              <a:extLst>
                <a:ext uri="{FF2B5EF4-FFF2-40B4-BE49-F238E27FC236}">
                  <a16:creationId xmlns:a16="http://schemas.microsoft.com/office/drawing/2014/main" id="{FF5DECDB-2988-4784-A8A4-B436DC899095}"/>
                </a:ext>
              </a:extLst>
            </p:cNvPr>
            <p:cNvSpPr/>
            <p:nvPr userDrawn="1"/>
          </p:nvSpPr>
          <p:spPr>
            <a:xfrm>
              <a:off x="8382000" y="6429376"/>
              <a:ext cx="762000" cy="428625"/>
            </a:xfrm>
            <a:prstGeom prst="rect">
              <a:avLst/>
            </a:prstGeom>
            <a:noFill/>
            <a:ln w="1905">
              <a:solidFill>
                <a:schemeClr val="accent1">
                  <a:shade val="50000"/>
                  <a:alpha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61" name="Rechteck 260">
              <a:extLst>
                <a:ext uri="{FF2B5EF4-FFF2-40B4-BE49-F238E27FC236}">
                  <a16:creationId xmlns:a16="http://schemas.microsoft.com/office/drawing/2014/main" id="{8B3E534E-D655-405B-AD6A-80FC2F4FE058}"/>
                </a:ext>
              </a:extLst>
            </p:cNvPr>
            <p:cNvSpPr/>
            <p:nvPr userDrawn="1"/>
          </p:nvSpPr>
          <p:spPr>
            <a:xfrm>
              <a:off x="9144000" y="6429376"/>
              <a:ext cx="762000" cy="428625"/>
            </a:xfrm>
            <a:prstGeom prst="rect">
              <a:avLst/>
            </a:prstGeom>
            <a:noFill/>
            <a:ln w="1905">
              <a:solidFill>
                <a:schemeClr val="accent1">
                  <a:shade val="50000"/>
                  <a:alpha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62" name="Rechteck 261">
              <a:extLst>
                <a:ext uri="{FF2B5EF4-FFF2-40B4-BE49-F238E27FC236}">
                  <a16:creationId xmlns:a16="http://schemas.microsoft.com/office/drawing/2014/main" id="{40BD3897-6081-48AB-810E-62B5C0C99206}"/>
                </a:ext>
              </a:extLst>
            </p:cNvPr>
            <p:cNvSpPr/>
            <p:nvPr userDrawn="1"/>
          </p:nvSpPr>
          <p:spPr>
            <a:xfrm>
              <a:off x="9906000" y="6429376"/>
              <a:ext cx="762000" cy="428625"/>
            </a:xfrm>
            <a:prstGeom prst="rect">
              <a:avLst/>
            </a:prstGeom>
            <a:noFill/>
            <a:ln w="1905">
              <a:solidFill>
                <a:schemeClr val="accent1">
                  <a:shade val="50000"/>
                  <a:alpha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63" name="Rechteck 262">
              <a:extLst>
                <a:ext uri="{FF2B5EF4-FFF2-40B4-BE49-F238E27FC236}">
                  <a16:creationId xmlns:a16="http://schemas.microsoft.com/office/drawing/2014/main" id="{7A5904AE-457D-4550-8079-8D50E896AD14}"/>
                </a:ext>
              </a:extLst>
            </p:cNvPr>
            <p:cNvSpPr/>
            <p:nvPr userDrawn="1"/>
          </p:nvSpPr>
          <p:spPr>
            <a:xfrm>
              <a:off x="10668000" y="6429376"/>
              <a:ext cx="762000" cy="428625"/>
            </a:xfrm>
            <a:prstGeom prst="rect">
              <a:avLst/>
            </a:prstGeom>
            <a:noFill/>
            <a:ln w="1905">
              <a:solidFill>
                <a:schemeClr val="accent1">
                  <a:shade val="50000"/>
                  <a:alpha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64" name="Rechteck 263">
              <a:extLst>
                <a:ext uri="{FF2B5EF4-FFF2-40B4-BE49-F238E27FC236}">
                  <a16:creationId xmlns:a16="http://schemas.microsoft.com/office/drawing/2014/main" id="{7BF26FC1-8CB8-46F6-A715-EFA916C751D2}"/>
                </a:ext>
              </a:extLst>
            </p:cNvPr>
            <p:cNvSpPr/>
            <p:nvPr userDrawn="1"/>
          </p:nvSpPr>
          <p:spPr>
            <a:xfrm>
              <a:off x="11430000" y="6429376"/>
              <a:ext cx="762000" cy="428625"/>
            </a:xfrm>
            <a:prstGeom prst="rect">
              <a:avLst/>
            </a:prstGeom>
            <a:noFill/>
            <a:ln w="1905">
              <a:solidFill>
                <a:schemeClr val="accent1">
                  <a:shade val="50000"/>
                  <a:alpha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sp>
        <p:nvSpPr>
          <p:cNvPr id="265" name="Rechteck 264">
            <a:extLst>
              <a:ext uri="{FF2B5EF4-FFF2-40B4-BE49-F238E27FC236}">
                <a16:creationId xmlns:a16="http://schemas.microsoft.com/office/drawing/2014/main" id="{5A402FF9-110C-4953-80D6-BF75995D4DB1}"/>
              </a:ext>
            </a:extLst>
          </p:cNvPr>
          <p:cNvSpPr/>
          <p:nvPr userDrawn="1"/>
        </p:nvSpPr>
        <p:spPr>
          <a:xfrm>
            <a:off x="0" y="5923112"/>
            <a:ext cx="1154287" cy="7763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66" name="Rechteck 265">
            <a:extLst>
              <a:ext uri="{FF2B5EF4-FFF2-40B4-BE49-F238E27FC236}">
                <a16:creationId xmlns:a16="http://schemas.microsoft.com/office/drawing/2014/main" id="{8994D956-131F-47D8-B84B-0F4CD0647100}"/>
              </a:ext>
            </a:extLst>
          </p:cNvPr>
          <p:cNvSpPr/>
          <p:nvPr userDrawn="1"/>
        </p:nvSpPr>
        <p:spPr>
          <a:xfrm>
            <a:off x="0" y="4287600"/>
            <a:ext cx="1154287" cy="7763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267" name="Grafik 266">
            <a:extLst>
              <a:ext uri="{FF2B5EF4-FFF2-40B4-BE49-F238E27FC236}">
                <a16:creationId xmlns:a16="http://schemas.microsoft.com/office/drawing/2014/main" id="{ACFCDAD4-E05F-4FE9-B4ED-C908284321F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010164" y="6234470"/>
            <a:ext cx="2431123" cy="3313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01255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/2 + 1/2 Bild ho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FA1E201-F0E7-4581-9DE4-47A3D493A4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" y="428400"/>
            <a:ext cx="5154000" cy="1498840"/>
          </a:xfr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A4F825D4-EBBB-447B-AC75-FA95659E676C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62000" y="2354400"/>
            <a:ext cx="5154000" cy="3646800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de-DE"/>
              <a:t>Fließtext</a:t>
            </a:r>
          </a:p>
          <a:p>
            <a:pPr lvl="1"/>
            <a:r>
              <a:rPr lang="de-DE"/>
              <a:t>Bulletpoint rot</a:t>
            </a:r>
          </a:p>
          <a:p>
            <a:pPr lvl="2"/>
            <a:r>
              <a:rPr lang="de-DE"/>
              <a:t>Bulletpoint grau</a:t>
            </a:r>
          </a:p>
          <a:p>
            <a:pPr lvl="3"/>
            <a:r>
              <a:rPr lang="de-DE"/>
              <a:t>Zwischenüberschrift</a:t>
            </a:r>
          </a:p>
          <a:p>
            <a:pPr lvl="4"/>
            <a:r>
              <a:rPr lang="de-DE"/>
              <a:t>Bulletpoint rot halbfett</a:t>
            </a:r>
          </a:p>
          <a:p>
            <a:pPr lvl="5"/>
            <a:r>
              <a:rPr lang="de-DE"/>
              <a:t>Zitat</a:t>
            </a:r>
          </a:p>
          <a:p>
            <a:pPr lvl="6"/>
            <a:r>
              <a:rPr lang="de-DE"/>
              <a:t>Fließtext</a:t>
            </a:r>
          </a:p>
        </p:txBody>
      </p:sp>
      <p:sp>
        <p:nvSpPr>
          <p:cNvPr id="5" name="Bildplatzhalter 4">
            <a:extLst>
              <a:ext uri="{FF2B5EF4-FFF2-40B4-BE49-F238E27FC236}">
                <a16:creationId xmlns:a16="http://schemas.microsoft.com/office/drawing/2014/main" id="{4FB5CC9C-A9D6-405D-B292-1F763E062A8C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6276000" y="857250"/>
            <a:ext cx="5154000" cy="5143497"/>
          </a:xfrm>
          <a:solidFill>
            <a:schemeClr val="tx2">
              <a:lumMod val="20000"/>
              <a:lumOff val="80000"/>
            </a:schemeClr>
          </a:solidFill>
        </p:spPr>
        <p:txBody>
          <a:bodyPr/>
          <a:lstStyle/>
          <a:p>
            <a:r>
              <a:rPr lang="de-DE"/>
              <a:t>Bild durch Klicken auf Symbol hinzufügen</a:t>
            </a:r>
          </a:p>
        </p:txBody>
      </p:sp>
      <p:grpSp>
        <p:nvGrpSpPr>
          <p:cNvPr id="11" name="Gruppieren 10">
            <a:extLst>
              <a:ext uri="{FF2B5EF4-FFF2-40B4-BE49-F238E27FC236}">
                <a16:creationId xmlns:a16="http://schemas.microsoft.com/office/drawing/2014/main" id="{E8D7FE48-B4F6-465C-9396-58E44A89BD18}"/>
              </a:ext>
            </a:extLst>
          </p:cNvPr>
          <p:cNvGrpSpPr/>
          <p:nvPr userDrawn="1"/>
        </p:nvGrpSpPr>
        <p:grpSpPr>
          <a:xfrm>
            <a:off x="0" y="428400"/>
            <a:ext cx="763200" cy="1498840"/>
            <a:chOff x="0" y="428400"/>
            <a:chExt cx="763200" cy="1498840"/>
          </a:xfrm>
        </p:grpSpPr>
        <p:sp>
          <p:nvSpPr>
            <p:cNvPr id="12" name="Rechteck 11">
              <a:extLst>
                <a:ext uri="{FF2B5EF4-FFF2-40B4-BE49-F238E27FC236}">
                  <a16:creationId xmlns:a16="http://schemas.microsoft.com/office/drawing/2014/main" id="{84D8FBFD-6422-435E-BAFA-B6AD0877FE63}"/>
                </a:ext>
              </a:extLst>
            </p:cNvPr>
            <p:cNvSpPr/>
            <p:nvPr userDrawn="1"/>
          </p:nvSpPr>
          <p:spPr>
            <a:xfrm>
              <a:off x="0" y="1849602"/>
              <a:ext cx="763200" cy="77638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6" name="Rechteck 15">
              <a:extLst>
                <a:ext uri="{FF2B5EF4-FFF2-40B4-BE49-F238E27FC236}">
                  <a16:creationId xmlns:a16="http://schemas.microsoft.com/office/drawing/2014/main" id="{8ECE2208-7A04-402C-BCF6-B7F94BFDA311}"/>
                </a:ext>
              </a:extLst>
            </p:cNvPr>
            <p:cNvSpPr/>
            <p:nvPr userDrawn="1"/>
          </p:nvSpPr>
          <p:spPr>
            <a:xfrm>
              <a:off x="0" y="428400"/>
              <a:ext cx="763200" cy="77638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731FB17C-271D-4BFB-922D-D782848C30C8}"/>
              </a:ext>
            </a:extLst>
          </p:cNvPr>
          <p:cNvSpPr>
            <a:spLocks noGrp="1"/>
          </p:cNvSpPr>
          <p:nvPr>
            <p:ph type="dt" sz="half" idx="18"/>
          </p:nvPr>
        </p:nvSpPr>
        <p:spPr/>
        <p:txBody>
          <a:bodyPr/>
          <a:lstStyle/>
          <a:p>
            <a:r>
              <a:rPr lang="de-DE"/>
              <a:t>00.00.2020</a:t>
            </a:r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DC3C20D7-7469-4C63-9AEA-E7C22B30B185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r>
              <a:rPr lang="de-DE"/>
              <a:t>© Evangelische Kirche in Deutschland · www.ekd.de</a:t>
            </a:r>
          </a:p>
        </p:txBody>
      </p:sp>
      <p:sp>
        <p:nvSpPr>
          <p:cNvPr id="10" name="Foliennummernplatzhalter 9">
            <a:extLst>
              <a:ext uri="{FF2B5EF4-FFF2-40B4-BE49-F238E27FC236}">
                <a16:creationId xmlns:a16="http://schemas.microsoft.com/office/drawing/2014/main" id="{E06F553B-EFD6-48E7-BFF3-5B6B81504BE8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fld id="{6FD2C6BC-AD19-475D-8CAB-16685D72277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747755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wischenüberschrift + 1/2 + 1/2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FA1E201-F0E7-4581-9DE4-47A3D493A4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" y="428400"/>
            <a:ext cx="10666800" cy="1498840"/>
          </a:xfr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A4F825D4-EBBB-447B-AC75-FA95659E676C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62000" y="2806608"/>
            <a:ext cx="5155200" cy="3194142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>
                <a:solidFill>
                  <a:schemeClr val="tx1"/>
                </a:solidFill>
              </a:defRPr>
            </a:lvl7pPr>
          </a:lstStyle>
          <a:p>
            <a:pPr lvl="0"/>
            <a:r>
              <a:rPr lang="de-DE"/>
              <a:t>Fließtext</a:t>
            </a:r>
          </a:p>
          <a:p>
            <a:pPr lvl="1"/>
            <a:r>
              <a:rPr lang="de-DE"/>
              <a:t>Bulletpoint rot</a:t>
            </a:r>
          </a:p>
          <a:p>
            <a:pPr lvl="2"/>
            <a:r>
              <a:rPr lang="de-DE"/>
              <a:t>Bulletpoint grau</a:t>
            </a:r>
          </a:p>
          <a:p>
            <a:pPr lvl="3"/>
            <a:r>
              <a:rPr lang="de-DE"/>
              <a:t>Zwischenüberschrift</a:t>
            </a:r>
          </a:p>
          <a:p>
            <a:pPr lvl="4"/>
            <a:r>
              <a:rPr lang="de-DE"/>
              <a:t>Bulletpoint rot halbfett</a:t>
            </a:r>
          </a:p>
          <a:p>
            <a:pPr lvl="5"/>
            <a:r>
              <a:rPr lang="de-DE"/>
              <a:t>Zitat</a:t>
            </a:r>
          </a:p>
        </p:txBody>
      </p:sp>
      <p:sp>
        <p:nvSpPr>
          <p:cNvPr id="12" name="Inhaltsplatzhalter 2">
            <a:extLst>
              <a:ext uri="{FF2B5EF4-FFF2-40B4-BE49-F238E27FC236}">
                <a16:creationId xmlns:a16="http://schemas.microsoft.com/office/drawing/2014/main" id="{ED12B4D8-AC9D-4A6C-A636-B6BEBB57F89A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6273600" y="2806608"/>
            <a:ext cx="5155200" cy="3194142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>
                <a:solidFill>
                  <a:schemeClr val="tx1"/>
                </a:solidFill>
              </a:defRPr>
            </a:lvl7pPr>
          </a:lstStyle>
          <a:p>
            <a:pPr lvl="0"/>
            <a:r>
              <a:rPr lang="de-DE"/>
              <a:t>Fließtext</a:t>
            </a:r>
          </a:p>
          <a:p>
            <a:pPr lvl="1"/>
            <a:r>
              <a:rPr lang="de-DE"/>
              <a:t>Bulletpoint rot</a:t>
            </a:r>
          </a:p>
          <a:p>
            <a:pPr lvl="2"/>
            <a:r>
              <a:rPr lang="de-DE"/>
              <a:t>Bulletpoint grau</a:t>
            </a:r>
          </a:p>
          <a:p>
            <a:pPr lvl="3"/>
            <a:r>
              <a:rPr lang="de-DE"/>
              <a:t>Zwischenüberschrift</a:t>
            </a:r>
          </a:p>
          <a:p>
            <a:pPr lvl="4"/>
            <a:r>
              <a:rPr lang="de-DE"/>
              <a:t>Bulletpoint rot halbfett</a:t>
            </a:r>
          </a:p>
          <a:p>
            <a:pPr lvl="5"/>
            <a:r>
              <a:rPr lang="de-DE"/>
              <a:t>Zitat</a:t>
            </a:r>
          </a:p>
        </p:txBody>
      </p:sp>
      <p:sp>
        <p:nvSpPr>
          <p:cNvPr id="6" name="Untertitel 5">
            <a:extLst>
              <a:ext uri="{FF2B5EF4-FFF2-40B4-BE49-F238E27FC236}">
                <a16:creationId xmlns:a16="http://schemas.microsoft.com/office/drawing/2014/main" id="{2F907537-CA2A-4DEE-8B02-E175E7F06883}"/>
              </a:ext>
            </a:extLst>
          </p:cNvPr>
          <p:cNvSpPr>
            <a:spLocks noGrp="1"/>
          </p:cNvSpPr>
          <p:nvPr>
            <p:ph type="subTitle" sz="quarter" idx="14"/>
          </p:nvPr>
        </p:nvSpPr>
        <p:spPr>
          <a:xfrm>
            <a:off x="762000" y="2030400"/>
            <a:ext cx="10666800" cy="622800"/>
          </a:xfrm>
          <a:prstGeom prst="rect">
            <a:avLst/>
          </a:prstGeom>
        </p:spPr>
        <p:txBody>
          <a:bodyPr lIns="0" tIns="0" rIns="0" bIns="0" anchor="b"/>
          <a:lstStyle>
            <a:lvl1pPr marL="0" indent="0" algn="l">
              <a:buNone/>
              <a:defRPr>
                <a:solidFill>
                  <a:schemeClr val="accent1"/>
                </a:solidFill>
                <a:latin typeface="Source Sans Pro SemiBold" panose="020B0603030403020204" pitchFamily="34" charset="0"/>
                <a:ea typeface="Source Sans Pro SemiBold" panose="020B0603030403020204" pitchFamily="34" charset="0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de-DE"/>
              <a:t>Master-Untertitelformat bearbeiten</a:t>
            </a:r>
          </a:p>
        </p:txBody>
      </p:sp>
      <p:grpSp>
        <p:nvGrpSpPr>
          <p:cNvPr id="17" name="Gruppieren 16">
            <a:extLst>
              <a:ext uri="{FF2B5EF4-FFF2-40B4-BE49-F238E27FC236}">
                <a16:creationId xmlns:a16="http://schemas.microsoft.com/office/drawing/2014/main" id="{1582033D-79BE-49AC-9B5C-F05645D6DFEE}"/>
              </a:ext>
            </a:extLst>
          </p:cNvPr>
          <p:cNvGrpSpPr/>
          <p:nvPr userDrawn="1"/>
        </p:nvGrpSpPr>
        <p:grpSpPr>
          <a:xfrm>
            <a:off x="0" y="428400"/>
            <a:ext cx="763200" cy="1498840"/>
            <a:chOff x="0" y="428400"/>
            <a:chExt cx="763200" cy="1498840"/>
          </a:xfrm>
        </p:grpSpPr>
        <p:sp>
          <p:nvSpPr>
            <p:cNvPr id="18" name="Rechteck 17">
              <a:extLst>
                <a:ext uri="{FF2B5EF4-FFF2-40B4-BE49-F238E27FC236}">
                  <a16:creationId xmlns:a16="http://schemas.microsoft.com/office/drawing/2014/main" id="{4EFEAA53-39D4-437B-A4F0-039C4A2F1417}"/>
                </a:ext>
              </a:extLst>
            </p:cNvPr>
            <p:cNvSpPr/>
            <p:nvPr userDrawn="1"/>
          </p:nvSpPr>
          <p:spPr>
            <a:xfrm>
              <a:off x="0" y="1849602"/>
              <a:ext cx="763200" cy="77638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9" name="Rechteck 18">
              <a:extLst>
                <a:ext uri="{FF2B5EF4-FFF2-40B4-BE49-F238E27FC236}">
                  <a16:creationId xmlns:a16="http://schemas.microsoft.com/office/drawing/2014/main" id="{093195E6-33D0-4E26-8E1E-E7779D0F52EB}"/>
                </a:ext>
              </a:extLst>
            </p:cNvPr>
            <p:cNvSpPr/>
            <p:nvPr userDrawn="1"/>
          </p:nvSpPr>
          <p:spPr>
            <a:xfrm>
              <a:off x="0" y="428400"/>
              <a:ext cx="763200" cy="77638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EC5F3B0E-456D-48ED-BA5E-335F46AE8FFF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r>
              <a:rPr lang="de-DE"/>
              <a:t>00.00.2020</a:t>
            </a:r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E8E21256-1BDF-47C9-832D-8788539055B4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de-DE"/>
              <a:t>© Evangelische Kirche in Deutschland · www.ekd.de</a:t>
            </a:r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9375802F-6EFB-46D0-8ABE-A05D595A670B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6FD2C6BC-AD19-475D-8CAB-16685D72277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6721296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/2 + 1/2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FA1E201-F0E7-4581-9DE4-47A3D493A4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" y="428400"/>
            <a:ext cx="10668000" cy="1498840"/>
          </a:xfr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A4F825D4-EBBB-447B-AC75-FA95659E676C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62000" y="2354400"/>
            <a:ext cx="5154000" cy="3646800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>
                <a:solidFill>
                  <a:schemeClr val="tx1"/>
                </a:solidFill>
              </a:defRPr>
            </a:lvl7pPr>
          </a:lstStyle>
          <a:p>
            <a:pPr lvl="0"/>
            <a:r>
              <a:rPr lang="de-DE"/>
              <a:t>Fließtext</a:t>
            </a:r>
          </a:p>
          <a:p>
            <a:pPr lvl="1"/>
            <a:r>
              <a:rPr lang="de-DE"/>
              <a:t>Bulletpoint rot</a:t>
            </a:r>
          </a:p>
          <a:p>
            <a:pPr lvl="2"/>
            <a:r>
              <a:rPr lang="de-DE"/>
              <a:t>Bulletpoint grau</a:t>
            </a:r>
          </a:p>
          <a:p>
            <a:pPr lvl="3"/>
            <a:r>
              <a:rPr lang="de-DE"/>
              <a:t>Zwischenüberschrift</a:t>
            </a:r>
          </a:p>
          <a:p>
            <a:pPr lvl="4"/>
            <a:r>
              <a:rPr lang="de-DE"/>
              <a:t>Bulletpoint rot halbfett</a:t>
            </a:r>
          </a:p>
          <a:p>
            <a:pPr lvl="5"/>
            <a:r>
              <a:rPr lang="de-DE"/>
              <a:t>Zitat</a:t>
            </a:r>
          </a:p>
          <a:p>
            <a:pPr lvl="6"/>
            <a:r>
              <a:rPr lang="de-DE"/>
              <a:t>Fließtext</a:t>
            </a:r>
          </a:p>
        </p:txBody>
      </p:sp>
      <p:sp>
        <p:nvSpPr>
          <p:cNvPr id="12" name="Inhaltsplatzhalter 2">
            <a:extLst>
              <a:ext uri="{FF2B5EF4-FFF2-40B4-BE49-F238E27FC236}">
                <a16:creationId xmlns:a16="http://schemas.microsoft.com/office/drawing/2014/main" id="{ED12B4D8-AC9D-4A6C-A636-B6BEBB57F89A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6276000" y="2354400"/>
            <a:ext cx="5154000" cy="3646800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>
                <a:solidFill>
                  <a:schemeClr val="tx1"/>
                </a:solidFill>
              </a:defRPr>
            </a:lvl7pPr>
          </a:lstStyle>
          <a:p>
            <a:pPr lvl="0"/>
            <a:r>
              <a:rPr lang="de-DE"/>
              <a:t>Fließtext</a:t>
            </a:r>
          </a:p>
          <a:p>
            <a:pPr lvl="1"/>
            <a:r>
              <a:rPr lang="de-DE"/>
              <a:t>Bulletpoint rot</a:t>
            </a:r>
          </a:p>
          <a:p>
            <a:pPr lvl="2"/>
            <a:r>
              <a:rPr lang="de-DE"/>
              <a:t>Bulletpoint grau</a:t>
            </a:r>
          </a:p>
          <a:p>
            <a:pPr lvl="3"/>
            <a:r>
              <a:rPr lang="de-DE"/>
              <a:t>Zwischenüberschrift</a:t>
            </a:r>
          </a:p>
          <a:p>
            <a:pPr lvl="4"/>
            <a:r>
              <a:rPr lang="de-DE"/>
              <a:t>Bulletpoint rot halbfett</a:t>
            </a:r>
          </a:p>
          <a:p>
            <a:pPr lvl="5"/>
            <a:r>
              <a:rPr lang="de-DE"/>
              <a:t>Zitat</a:t>
            </a:r>
          </a:p>
          <a:p>
            <a:pPr lvl="6"/>
            <a:r>
              <a:rPr lang="de-DE"/>
              <a:t>Fließtext</a:t>
            </a:r>
          </a:p>
        </p:txBody>
      </p:sp>
      <p:grpSp>
        <p:nvGrpSpPr>
          <p:cNvPr id="11" name="Gruppieren 10">
            <a:extLst>
              <a:ext uri="{FF2B5EF4-FFF2-40B4-BE49-F238E27FC236}">
                <a16:creationId xmlns:a16="http://schemas.microsoft.com/office/drawing/2014/main" id="{0F874A06-199A-49E9-AB94-C5577E166752}"/>
              </a:ext>
            </a:extLst>
          </p:cNvPr>
          <p:cNvGrpSpPr/>
          <p:nvPr userDrawn="1"/>
        </p:nvGrpSpPr>
        <p:grpSpPr>
          <a:xfrm>
            <a:off x="0" y="428400"/>
            <a:ext cx="763200" cy="1498840"/>
            <a:chOff x="0" y="428400"/>
            <a:chExt cx="763200" cy="1498840"/>
          </a:xfrm>
        </p:grpSpPr>
        <p:sp>
          <p:nvSpPr>
            <p:cNvPr id="13" name="Rechteck 12">
              <a:extLst>
                <a:ext uri="{FF2B5EF4-FFF2-40B4-BE49-F238E27FC236}">
                  <a16:creationId xmlns:a16="http://schemas.microsoft.com/office/drawing/2014/main" id="{9EA792A9-1843-4E0D-9A26-944074B28F09}"/>
                </a:ext>
              </a:extLst>
            </p:cNvPr>
            <p:cNvSpPr/>
            <p:nvPr userDrawn="1"/>
          </p:nvSpPr>
          <p:spPr>
            <a:xfrm>
              <a:off x="0" y="1849602"/>
              <a:ext cx="763200" cy="77638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7" name="Rechteck 16">
              <a:extLst>
                <a:ext uri="{FF2B5EF4-FFF2-40B4-BE49-F238E27FC236}">
                  <a16:creationId xmlns:a16="http://schemas.microsoft.com/office/drawing/2014/main" id="{F16F2FD1-2121-487A-B609-4B738294F8A2}"/>
                </a:ext>
              </a:extLst>
            </p:cNvPr>
            <p:cNvSpPr/>
            <p:nvPr userDrawn="1"/>
          </p:nvSpPr>
          <p:spPr>
            <a:xfrm>
              <a:off x="0" y="428400"/>
              <a:ext cx="763200" cy="77638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0005011C-60B0-43D7-A388-CE39AE40B3DE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de-DE"/>
              <a:t>00.00.2020</a:t>
            </a:r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ADA088FB-2E51-4EAE-87FF-1E849D538586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de-DE"/>
              <a:t>© Evangelische Kirche in Deutschland · www.ekd.de</a:t>
            </a:r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5D50D2A9-82ED-43E8-BDA1-FE98DE945704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6FD2C6BC-AD19-475D-8CAB-16685D72277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1458236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/3 Inhalt + 2/3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FA1E201-F0E7-4581-9DE4-47A3D493A4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" y="428400"/>
            <a:ext cx="10668000" cy="1498840"/>
          </a:xfr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A4F825D4-EBBB-447B-AC75-FA95659E676C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62000" y="2354400"/>
            <a:ext cx="3316000" cy="3646800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de-DE"/>
              <a:t>Fließtext</a:t>
            </a:r>
          </a:p>
          <a:p>
            <a:pPr lvl="1"/>
            <a:r>
              <a:rPr lang="de-DE"/>
              <a:t>Bulletpoint rot</a:t>
            </a:r>
          </a:p>
          <a:p>
            <a:pPr lvl="2"/>
            <a:r>
              <a:rPr lang="de-DE"/>
              <a:t>Bulletpoint grau</a:t>
            </a:r>
          </a:p>
          <a:p>
            <a:pPr lvl="3"/>
            <a:r>
              <a:rPr lang="de-DE"/>
              <a:t>Zwischenüberschrift</a:t>
            </a:r>
          </a:p>
          <a:p>
            <a:pPr lvl="4"/>
            <a:r>
              <a:rPr lang="de-DE"/>
              <a:t>Bulletpoint rot halbfett</a:t>
            </a:r>
          </a:p>
          <a:p>
            <a:pPr lvl="5"/>
            <a:r>
              <a:rPr lang="de-DE"/>
              <a:t>Zitat</a:t>
            </a:r>
          </a:p>
          <a:p>
            <a:pPr lvl="6"/>
            <a:r>
              <a:rPr lang="de-DE"/>
              <a:t>Fließtext</a:t>
            </a:r>
          </a:p>
        </p:txBody>
      </p:sp>
      <p:sp>
        <p:nvSpPr>
          <p:cNvPr id="5" name="Bildplatzhalter 4">
            <a:extLst>
              <a:ext uri="{FF2B5EF4-FFF2-40B4-BE49-F238E27FC236}">
                <a16:creationId xmlns:a16="http://schemas.microsoft.com/office/drawing/2014/main" id="{A530F5C2-1A34-4E7A-BB1F-652B822ED67E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4438000" y="2354400"/>
            <a:ext cx="6992000" cy="3646800"/>
          </a:xfrm>
          <a:solidFill>
            <a:schemeClr val="tx2">
              <a:lumMod val="20000"/>
              <a:lumOff val="80000"/>
            </a:schemeClr>
          </a:solidFill>
        </p:spPr>
        <p:txBody>
          <a:bodyPr/>
          <a:lstStyle/>
          <a:p>
            <a:r>
              <a:rPr lang="de-DE"/>
              <a:t>Bild durch Klicken auf Symbol hinzufügen</a:t>
            </a:r>
          </a:p>
        </p:txBody>
      </p:sp>
      <p:grpSp>
        <p:nvGrpSpPr>
          <p:cNvPr id="11" name="Gruppieren 10">
            <a:extLst>
              <a:ext uri="{FF2B5EF4-FFF2-40B4-BE49-F238E27FC236}">
                <a16:creationId xmlns:a16="http://schemas.microsoft.com/office/drawing/2014/main" id="{212B415B-D46D-48D8-A15A-D463868306B9}"/>
              </a:ext>
            </a:extLst>
          </p:cNvPr>
          <p:cNvGrpSpPr/>
          <p:nvPr userDrawn="1"/>
        </p:nvGrpSpPr>
        <p:grpSpPr>
          <a:xfrm>
            <a:off x="0" y="428400"/>
            <a:ext cx="763200" cy="1498840"/>
            <a:chOff x="0" y="428400"/>
            <a:chExt cx="763200" cy="1498840"/>
          </a:xfrm>
        </p:grpSpPr>
        <p:sp>
          <p:nvSpPr>
            <p:cNvPr id="16" name="Rechteck 15">
              <a:extLst>
                <a:ext uri="{FF2B5EF4-FFF2-40B4-BE49-F238E27FC236}">
                  <a16:creationId xmlns:a16="http://schemas.microsoft.com/office/drawing/2014/main" id="{C7336815-CDC4-4167-BAB1-602F66CA0E3A}"/>
                </a:ext>
              </a:extLst>
            </p:cNvPr>
            <p:cNvSpPr/>
            <p:nvPr userDrawn="1"/>
          </p:nvSpPr>
          <p:spPr>
            <a:xfrm>
              <a:off x="0" y="1849602"/>
              <a:ext cx="763200" cy="77638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7" name="Rechteck 16">
              <a:extLst>
                <a:ext uri="{FF2B5EF4-FFF2-40B4-BE49-F238E27FC236}">
                  <a16:creationId xmlns:a16="http://schemas.microsoft.com/office/drawing/2014/main" id="{0D363421-3479-4C4E-90E1-FC980EBBD8A3}"/>
                </a:ext>
              </a:extLst>
            </p:cNvPr>
            <p:cNvSpPr/>
            <p:nvPr userDrawn="1"/>
          </p:nvSpPr>
          <p:spPr>
            <a:xfrm>
              <a:off x="0" y="428400"/>
              <a:ext cx="763200" cy="77638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0FF89FB2-6AA1-450E-A8AA-1E0B3E260F94}"/>
              </a:ext>
            </a:extLst>
          </p:cNvPr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r>
              <a:rPr lang="de-DE"/>
              <a:t>00.00.2020</a:t>
            </a:r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3DF6C1D9-FC3B-4017-821C-BEB4422378DF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de-DE"/>
              <a:t>© Evangelische Kirche in Deutschland · www.ekd.de</a:t>
            </a:r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56D63D28-D7C8-4262-BED7-4FDE91E9C6DF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6FD2C6BC-AD19-475D-8CAB-16685D72277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4867391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mit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Bildplatzhalter 8">
            <a:extLst>
              <a:ext uri="{FF2B5EF4-FFF2-40B4-BE49-F238E27FC236}">
                <a16:creationId xmlns:a16="http://schemas.microsoft.com/office/drawing/2014/main" id="{81BE3940-1E0A-4BBC-94F4-73B4E985A26B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" y="857250"/>
            <a:ext cx="12192000" cy="5145088"/>
          </a:xfrm>
          <a:solidFill>
            <a:schemeClr val="tx2">
              <a:lumMod val="20000"/>
              <a:lumOff val="80000"/>
            </a:schemeClr>
          </a:solidFill>
        </p:spPr>
        <p:txBody>
          <a:bodyPr/>
          <a:lstStyle/>
          <a:p>
            <a:r>
              <a:rPr lang="de-DE"/>
              <a:t>Bild durch Klicken auf Symbol hinzufügen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49F0D003-8735-47B8-A426-9AF916E98A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1999" y="1595887"/>
            <a:ext cx="6991200" cy="1406105"/>
          </a:xfrm>
        </p:spPr>
        <p:txBody>
          <a:bodyPr anchor="t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6" name="Rechteck 5">
            <a:extLst>
              <a:ext uri="{FF2B5EF4-FFF2-40B4-BE49-F238E27FC236}">
                <a16:creationId xmlns:a16="http://schemas.microsoft.com/office/drawing/2014/main" id="{72740EBF-DF61-444D-AB88-073ADDBC08FF}"/>
              </a:ext>
            </a:extLst>
          </p:cNvPr>
          <p:cNvSpPr/>
          <p:nvPr userDrawn="1"/>
        </p:nvSpPr>
        <p:spPr>
          <a:xfrm>
            <a:off x="0" y="6002338"/>
            <a:ext cx="763200" cy="7763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" name="Rechteck 6">
            <a:extLst>
              <a:ext uri="{FF2B5EF4-FFF2-40B4-BE49-F238E27FC236}">
                <a16:creationId xmlns:a16="http://schemas.microsoft.com/office/drawing/2014/main" id="{6856CE5E-D3F0-4F2A-8AF6-5FF45E329B2E}"/>
              </a:ext>
            </a:extLst>
          </p:cNvPr>
          <p:cNvSpPr/>
          <p:nvPr userDrawn="1"/>
        </p:nvSpPr>
        <p:spPr>
          <a:xfrm>
            <a:off x="0" y="779612"/>
            <a:ext cx="763200" cy="7763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8" name="Datumsplatzhalter 7">
            <a:extLst>
              <a:ext uri="{FF2B5EF4-FFF2-40B4-BE49-F238E27FC236}">
                <a16:creationId xmlns:a16="http://schemas.microsoft.com/office/drawing/2014/main" id="{892DFC53-7DE8-42FE-B785-3186F0B39AE5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de-DE"/>
              <a:t>00.00.2020</a:t>
            </a:r>
          </a:p>
        </p:txBody>
      </p:sp>
      <p:sp>
        <p:nvSpPr>
          <p:cNvPr id="10" name="Fußzeilenplatzhalter 9">
            <a:extLst>
              <a:ext uri="{FF2B5EF4-FFF2-40B4-BE49-F238E27FC236}">
                <a16:creationId xmlns:a16="http://schemas.microsoft.com/office/drawing/2014/main" id="{BE85DB1F-4AF6-44A7-8DFA-55CE30A8B518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de-DE"/>
              <a:t>© Evangelische Kirche in Deutschland · www.ekd.de</a:t>
            </a:r>
          </a:p>
        </p:txBody>
      </p:sp>
      <p:sp>
        <p:nvSpPr>
          <p:cNvPr id="11" name="Foliennummernplatzhalter 10">
            <a:extLst>
              <a:ext uri="{FF2B5EF4-FFF2-40B4-BE49-F238E27FC236}">
                <a16:creationId xmlns:a16="http://schemas.microsoft.com/office/drawing/2014/main" id="{335FD49E-A7DA-4055-927C-74590E129C73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6FD2C6BC-AD19-475D-8CAB-16685D72277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1673917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wischenüberschrift + 1/3 + 1/3 + 1/3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FA1E201-F0E7-4581-9DE4-47A3D493A4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" y="428400"/>
            <a:ext cx="10668000" cy="1498840"/>
          </a:xfr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A4F825D4-EBBB-447B-AC75-FA95659E676C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62000" y="2808000"/>
            <a:ext cx="3316000" cy="3207600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>
                <a:solidFill>
                  <a:schemeClr val="tx1"/>
                </a:solidFill>
              </a:defRPr>
            </a:lvl7pPr>
          </a:lstStyle>
          <a:p>
            <a:pPr lvl="0"/>
            <a:r>
              <a:rPr lang="de-DE"/>
              <a:t>Fließtext</a:t>
            </a:r>
          </a:p>
          <a:p>
            <a:pPr lvl="1"/>
            <a:r>
              <a:rPr lang="de-DE"/>
              <a:t>Bulletpoint rot</a:t>
            </a:r>
          </a:p>
          <a:p>
            <a:pPr lvl="2"/>
            <a:r>
              <a:rPr lang="de-DE"/>
              <a:t>Bulletpoint grau</a:t>
            </a:r>
          </a:p>
          <a:p>
            <a:pPr lvl="3"/>
            <a:r>
              <a:rPr lang="de-DE"/>
              <a:t>Zwischenüberschrift</a:t>
            </a:r>
          </a:p>
          <a:p>
            <a:pPr lvl="4"/>
            <a:r>
              <a:rPr lang="de-DE"/>
              <a:t>Bulletpoint rot halbfett</a:t>
            </a:r>
          </a:p>
          <a:p>
            <a:pPr lvl="5"/>
            <a:r>
              <a:rPr lang="de-DE"/>
              <a:t>Zitat</a:t>
            </a:r>
          </a:p>
        </p:txBody>
      </p:sp>
      <p:sp>
        <p:nvSpPr>
          <p:cNvPr id="12" name="Inhaltsplatzhalter 2">
            <a:extLst>
              <a:ext uri="{FF2B5EF4-FFF2-40B4-BE49-F238E27FC236}">
                <a16:creationId xmlns:a16="http://schemas.microsoft.com/office/drawing/2014/main" id="{B309C944-2D6C-4242-A1E4-F7E23FF84624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4438000" y="2808000"/>
            <a:ext cx="3316000" cy="3207600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>
                <a:solidFill>
                  <a:schemeClr val="tx1"/>
                </a:solidFill>
              </a:defRPr>
            </a:lvl7pPr>
          </a:lstStyle>
          <a:p>
            <a:pPr lvl="0"/>
            <a:r>
              <a:rPr lang="de-DE"/>
              <a:t>Fließtext</a:t>
            </a:r>
          </a:p>
          <a:p>
            <a:pPr lvl="1"/>
            <a:r>
              <a:rPr lang="de-DE"/>
              <a:t>Bulletpoint rot</a:t>
            </a:r>
          </a:p>
          <a:p>
            <a:pPr lvl="2"/>
            <a:r>
              <a:rPr lang="de-DE"/>
              <a:t>Bulletpoint grau</a:t>
            </a:r>
          </a:p>
          <a:p>
            <a:pPr lvl="3"/>
            <a:r>
              <a:rPr lang="de-DE"/>
              <a:t>Zwischenüberschrift</a:t>
            </a:r>
          </a:p>
          <a:p>
            <a:pPr lvl="4"/>
            <a:r>
              <a:rPr lang="de-DE"/>
              <a:t>Bulletpoint rot halbfett</a:t>
            </a:r>
          </a:p>
          <a:p>
            <a:pPr lvl="5"/>
            <a:r>
              <a:rPr lang="de-DE"/>
              <a:t>Zitat</a:t>
            </a:r>
          </a:p>
          <a:p>
            <a:pPr lvl="6"/>
            <a:endParaRPr lang="de-DE"/>
          </a:p>
        </p:txBody>
      </p:sp>
      <p:sp>
        <p:nvSpPr>
          <p:cNvPr id="13" name="Inhaltsplatzhalter 2">
            <a:extLst>
              <a:ext uri="{FF2B5EF4-FFF2-40B4-BE49-F238E27FC236}">
                <a16:creationId xmlns:a16="http://schemas.microsoft.com/office/drawing/2014/main" id="{29937995-3898-4B42-89BD-755952437EB5}"/>
              </a:ext>
            </a:extLst>
          </p:cNvPr>
          <p:cNvSpPr>
            <a:spLocks noGrp="1"/>
          </p:cNvSpPr>
          <p:nvPr>
            <p:ph idx="14" hasCustomPrompt="1"/>
          </p:nvPr>
        </p:nvSpPr>
        <p:spPr>
          <a:xfrm>
            <a:off x="8114000" y="2808000"/>
            <a:ext cx="3316000" cy="3207600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>
                <a:solidFill>
                  <a:schemeClr val="tx1"/>
                </a:solidFill>
              </a:defRPr>
            </a:lvl7pPr>
          </a:lstStyle>
          <a:p>
            <a:pPr lvl="0"/>
            <a:r>
              <a:rPr lang="de-DE"/>
              <a:t>Fließtext</a:t>
            </a:r>
          </a:p>
          <a:p>
            <a:pPr lvl="1"/>
            <a:r>
              <a:rPr lang="de-DE"/>
              <a:t>Bulletpoint rot</a:t>
            </a:r>
          </a:p>
          <a:p>
            <a:pPr lvl="2"/>
            <a:r>
              <a:rPr lang="de-DE"/>
              <a:t>Bulletpoint grau</a:t>
            </a:r>
          </a:p>
          <a:p>
            <a:pPr lvl="3"/>
            <a:r>
              <a:rPr lang="de-DE"/>
              <a:t>Zwischenüberschrift</a:t>
            </a:r>
          </a:p>
          <a:p>
            <a:pPr lvl="4"/>
            <a:r>
              <a:rPr lang="de-DE"/>
              <a:t>Bulletpoint rot halbfett</a:t>
            </a:r>
          </a:p>
          <a:p>
            <a:pPr lvl="5"/>
            <a:r>
              <a:rPr lang="de-DE"/>
              <a:t>Zitat</a:t>
            </a:r>
          </a:p>
        </p:txBody>
      </p:sp>
      <p:sp>
        <p:nvSpPr>
          <p:cNvPr id="4" name="Untertitel 3">
            <a:extLst>
              <a:ext uri="{FF2B5EF4-FFF2-40B4-BE49-F238E27FC236}">
                <a16:creationId xmlns:a16="http://schemas.microsoft.com/office/drawing/2014/main" id="{272BC506-F87B-43D8-9804-2588448CD9EF}"/>
              </a:ext>
            </a:extLst>
          </p:cNvPr>
          <p:cNvSpPr>
            <a:spLocks noGrp="1"/>
          </p:cNvSpPr>
          <p:nvPr>
            <p:ph type="subTitle" sz="quarter" idx="15"/>
          </p:nvPr>
        </p:nvSpPr>
        <p:spPr>
          <a:xfrm>
            <a:off x="762000" y="2030400"/>
            <a:ext cx="10668000" cy="622800"/>
          </a:xfrm>
          <a:prstGeom prst="rect">
            <a:avLst/>
          </a:prstGeom>
        </p:spPr>
        <p:txBody>
          <a:bodyPr lIns="0" tIns="0" rIns="0" bIns="0" anchor="b"/>
          <a:lstStyle>
            <a:lvl1pPr marL="0" indent="0" algn="l">
              <a:buNone/>
              <a:defRPr>
                <a:solidFill>
                  <a:schemeClr val="accent1"/>
                </a:solidFill>
                <a:latin typeface="Source Sans Pro SemiBold" panose="020B0603030403020204" pitchFamily="34" charset="0"/>
                <a:ea typeface="Source Sans Pro SemiBold" panose="020B0603030403020204" pitchFamily="34" charset="0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de-DE"/>
              <a:t>Master-Untertitelformat bearbeiten</a:t>
            </a:r>
          </a:p>
        </p:txBody>
      </p:sp>
      <p:grpSp>
        <p:nvGrpSpPr>
          <p:cNvPr id="18" name="Gruppieren 17">
            <a:extLst>
              <a:ext uri="{FF2B5EF4-FFF2-40B4-BE49-F238E27FC236}">
                <a16:creationId xmlns:a16="http://schemas.microsoft.com/office/drawing/2014/main" id="{AA430B3C-9F6B-4CC9-A99E-79757099E679}"/>
              </a:ext>
            </a:extLst>
          </p:cNvPr>
          <p:cNvGrpSpPr/>
          <p:nvPr userDrawn="1"/>
        </p:nvGrpSpPr>
        <p:grpSpPr>
          <a:xfrm>
            <a:off x="0" y="428400"/>
            <a:ext cx="763200" cy="1498840"/>
            <a:chOff x="0" y="428400"/>
            <a:chExt cx="763200" cy="1498840"/>
          </a:xfrm>
        </p:grpSpPr>
        <p:sp>
          <p:nvSpPr>
            <p:cNvPr id="19" name="Rechteck 18">
              <a:extLst>
                <a:ext uri="{FF2B5EF4-FFF2-40B4-BE49-F238E27FC236}">
                  <a16:creationId xmlns:a16="http://schemas.microsoft.com/office/drawing/2014/main" id="{420A85CC-EC78-40D0-ADDE-E97B6AA6F9DA}"/>
                </a:ext>
              </a:extLst>
            </p:cNvPr>
            <p:cNvSpPr/>
            <p:nvPr userDrawn="1"/>
          </p:nvSpPr>
          <p:spPr>
            <a:xfrm>
              <a:off x="0" y="1849602"/>
              <a:ext cx="763200" cy="77638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0" name="Rechteck 19">
              <a:extLst>
                <a:ext uri="{FF2B5EF4-FFF2-40B4-BE49-F238E27FC236}">
                  <a16:creationId xmlns:a16="http://schemas.microsoft.com/office/drawing/2014/main" id="{BDD95C0F-DC2D-4A33-840C-C2A76C2B8594}"/>
                </a:ext>
              </a:extLst>
            </p:cNvPr>
            <p:cNvSpPr/>
            <p:nvPr userDrawn="1"/>
          </p:nvSpPr>
          <p:spPr>
            <a:xfrm>
              <a:off x="0" y="428400"/>
              <a:ext cx="763200" cy="77638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1A6E7D94-B2A6-4A95-AF22-EF50BAA8BA18}"/>
              </a:ext>
            </a:extLst>
          </p:cNvPr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r>
              <a:rPr lang="de-DE"/>
              <a:t>00.00.2020</a:t>
            </a:r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3585AA6B-FCD8-42E0-B556-38062B6366D3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de-DE"/>
              <a:t>© Evangelische Kirche in Deutschland · www.ekd.de</a:t>
            </a:r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D11BDFDE-970E-4A24-82F1-900CFF367418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6FD2C6BC-AD19-475D-8CAB-16685D72277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5578957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/3 + 1/3 + 1/3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FA1E201-F0E7-4581-9DE4-47A3D493A4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" y="428400"/>
            <a:ext cx="10668000" cy="1498840"/>
          </a:xfr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A4F825D4-EBBB-447B-AC75-FA95659E676C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62000" y="2354400"/>
            <a:ext cx="3316000" cy="3646800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>
                <a:solidFill>
                  <a:schemeClr val="tx1"/>
                </a:solidFill>
              </a:defRPr>
            </a:lvl7pPr>
          </a:lstStyle>
          <a:p>
            <a:pPr lvl="0"/>
            <a:r>
              <a:rPr lang="de-DE"/>
              <a:t>Fließtext</a:t>
            </a:r>
          </a:p>
          <a:p>
            <a:pPr lvl="1"/>
            <a:r>
              <a:rPr lang="de-DE"/>
              <a:t>Bulletpoint rot</a:t>
            </a:r>
          </a:p>
          <a:p>
            <a:pPr lvl="2"/>
            <a:r>
              <a:rPr lang="de-DE"/>
              <a:t>Bulletpoint grau</a:t>
            </a:r>
          </a:p>
          <a:p>
            <a:pPr lvl="3"/>
            <a:r>
              <a:rPr lang="de-DE"/>
              <a:t>Zwischenüberschrift</a:t>
            </a:r>
          </a:p>
          <a:p>
            <a:pPr lvl="4"/>
            <a:r>
              <a:rPr lang="de-DE"/>
              <a:t>Bulletpoint rot halbfett</a:t>
            </a:r>
          </a:p>
          <a:p>
            <a:pPr lvl="5"/>
            <a:r>
              <a:rPr lang="de-DE"/>
              <a:t>Zitat</a:t>
            </a:r>
          </a:p>
          <a:p>
            <a:pPr lvl="6"/>
            <a:r>
              <a:rPr lang="de-DE"/>
              <a:t>Fließtext</a:t>
            </a:r>
          </a:p>
        </p:txBody>
      </p:sp>
      <p:sp>
        <p:nvSpPr>
          <p:cNvPr id="12" name="Inhaltsplatzhalter 2">
            <a:extLst>
              <a:ext uri="{FF2B5EF4-FFF2-40B4-BE49-F238E27FC236}">
                <a16:creationId xmlns:a16="http://schemas.microsoft.com/office/drawing/2014/main" id="{B309C944-2D6C-4242-A1E4-F7E23FF84624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4438000" y="2354400"/>
            <a:ext cx="3316000" cy="3646800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>
                <a:solidFill>
                  <a:schemeClr val="tx1"/>
                </a:solidFill>
              </a:defRPr>
            </a:lvl7pPr>
          </a:lstStyle>
          <a:p>
            <a:pPr lvl="0"/>
            <a:r>
              <a:rPr lang="de-DE"/>
              <a:t>Fließtext</a:t>
            </a:r>
          </a:p>
          <a:p>
            <a:pPr lvl="1"/>
            <a:r>
              <a:rPr lang="de-DE"/>
              <a:t>Bulletpoint rot</a:t>
            </a:r>
          </a:p>
          <a:p>
            <a:pPr lvl="2"/>
            <a:r>
              <a:rPr lang="de-DE"/>
              <a:t>Bulletpoint grau</a:t>
            </a:r>
          </a:p>
          <a:p>
            <a:pPr lvl="3"/>
            <a:r>
              <a:rPr lang="de-DE"/>
              <a:t>Zwischenüberschrift</a:t>
            </a:r>
          </a:p>
          <a:p>
            <a:pPr lvl="4"/>
            <a:r>
              <a:rPr lang="de-DE"/>
              <a:t>Bulletpoint rot halbfett</a:t>
            </a:r>
          </a:p>
          <a:p>
            <a:pPr lvl="5"/>
            <a:r>
              <a:rPr lang="de-DE"/>
              <a:t>Zitat</a:t>
            </a:r>
          </a:p>
          <a:p>
            <a:pPr lvl="6"/>
            <a:r>
              <a:rPr lang="de-DE"/>
              <a:t>Fließtext</a:t>
            </a:r>
          </a:p>
        </p:txBody>
      </p:sp>
      <p:sp>
        <p:nvSpPr>
          <p:cNvPr id="13" name="Inhaltsplatzhalter 2">
            <a:extLst>
              <a:ext uri="{FF2B5EF4-FFF2-40B4-BE49-F238E27FC236}">
                <a16:creationId xmlns:a16="http://schemas.microsoft.com/office/drawing/2014/main" id="{29937995-3898-4B42-89BD-755952437EB5}"/>
              </a:ext>
            </a:extLst>
          </p:cNvPr>
          <p:cNvSpPr>
            <a:spLocks noGrp="1"/>
          </p:cNvSpPr>
          <p:nvPr>
            <p:ph idx="14" hasCustomPrompt="1"/>
          </p:nvPr>
        </p:nvSpPr>
        <p:spPr>
          <a:xfrm>
            <a:off x="8114000" y="2354400"/>
            <a:ext cx="3316000" cy="3646800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>
                <a:solidFill>
                  <a:schemeClr val="tx1"/>
                </a:solidFill>
              </a:defRPr>
            </a:lvl7pPr>
          </a:lstStyle>
          <a:p>
            <a:pPr lvl="0"/>
            <a:r>
              <a:rPr lang="de-DE"/>
              <a:t>Fließtext</a:t>
            </a:r>
          </a:p>
          <a:p>
            <a:pPr lvl="1"/>
            <a:r>
              <a:rPr lang="de-DE"/>
              <a:t>Bulletpoint rot</a:t>
            </a:r>
          </a:p>
          <a:p>
            <a:pPr lvl="2"/>
            <a:r>
              <a:rPr lang="de-DE"/>
              <a:t>Bulletpoint grau</a:t>
            </a:r>
          </a:p>
          <a:p>
            <a:pPr lvl="3"/>
            <a:r>
              <a:rPr lang="de-DE"/>
              <a:t>Zwischenüberschrift</a:t>
            </a:r>
          </a:p>
          <a:p>
            <a:pPr lvl="4"/>
            <a:r>
              <a:rPr lang="de-DE"/>
              <a:t>Bulletpoint rot halbfett</a:t>
            </a:r>
          </a:p>
          <a:p>
            <a:pPr lvl="5"/>
            <a:r>
              <a:rPr lang="de-DE"/>
              <a:t>Zitat</a:t>
            </a:r>
          </a:p>
          <a:p>
            <a:pPr lvl="6"/>
            <a:r>
              <a:rPr lang="de-DE"/>
              <a:t>Fließtext</a:t>
            </a:r>
          </a:p>
        </p:txBody>
      </p:sp>
      <p:grpSp>
        <p:nvGrpSpPr>
          <p:cNvPr id="17" name="Gruppieren 16">
            <a:extLst>
              <a:ext uri="{FF2B5EF4-FFF2-40B4-BE49-F238E27FC236}">
                <a16:creationId xmlns:a16="http://schemas.microsoft.com/office/drawing/2014/main" id="{8B107AF9-BEE6-4F30-98B5-C14CECC37D37}"/>
              </a:ext>
            </a:extLst>
          </p:cNvPr>
          <p:cNvGrpSpPr/>
          <p:nvPr userDrawn="1"/>
        </p:nvGrpSpPr>
        <p:grpSpPr>
          <a:xfrm>
            <a:off x="0" y="428400"/>
            <a:ext cx="763200" cy="1498840"/>
            <a:chOff x="0" y="428400"/>
            <a:chExt cx="763200" cy="1498840"/>
          </a:xfrm>
        </p:grpSpPr>
        <p:sp>
          <p:nvSpPr>
            <p:cNvPr id="18" name="Rechteck 17">
              <a:extLst>
                <a:ext uri="{FF2B5EF4-FFF2-40B4-BE49-F238E27FC236}">
                  <a16:creationId xmlns:a16="http://schemas.microsoft.com/office/drawing/2014/main" id="{6D22CC20-1B3A-4F98-8861-C7D7699126E8}"/>
                </a:ext>
              </a:extLst>
            </p:cNvPr>
            <p:cNvSpPr/>
            <p:nvPr userDrawn="1"/>
          </p:nvSpPr>
          <p:spPr>
            <a:xfrm>
              <a:off x="0" y="1849602"/>
              <a:ext cx="763200" cy="77638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9" name="Rechteck 18">
              <a:extLst>
                <a:ext uri="{FF2B5EF4-FFF2-40B4-BE49-F238E27FC236}">
                  <a16:creationId xmlns:a16="http://schemas.microsoft.com/office/drawing/2014/main" id="{334A3740-C784-4E9B-8CF9-DEA03CD71CC2}"/>
                </a:ext>
              </a:extLst>
            </p:cNvPr>
            <p:cNvSpPr/>
            <p:nvPr userDrawn="1"/>
          </p:nvSpPr>
          <p:spPr>
            <a:xfrm>
              <a:off x="0" y="428400"/>
              <a:ext cx="763200" cy="77638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681C41BA-FEFA-4E73-B8CF-639F00F7942D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r>
              <a:rPr lang="de-DE"/>
              <a:t>00.00.2020</a:t>
            </a:r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109637CB-5B45-4FFE-AAEA-D23F0DFA5337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de-DE"/>
              <a:t>© Evangelische Kirche in Deutschland · www.ekd.de</a:t>
            </a:r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99C7B309-5BA6-4BA4-8812-1B6CF9274DDE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6FD2C6BC-AD19-475D-8CAB-16685D72277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5183551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/3 + 1/3 + 1/3 + Iconplatzhal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FA1E201-F0E7-4581-9DE4-47A3D493A4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" y="428400"/>
            <a:ext cx="10668000" cy="1498840"/>
          </a:xfr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A4F825D4-EBBB-447B-AC75-FA95659E676C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62000" y="3150000"/>
            <a:ext cx="3316000" cy="2851200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>
                <a:solidFill>
                  <a:schemeClr val="tx1"/>
                </a:solidFill>
              </a:defRPr>
            </a:lvl7pPr>
          </a:lstStyle>
          <a:p>
            <a:pPr lvl="0"/>
            <a:r>
              <a:rPr lang="de-DE"/>
              <a:t>Fließtext</a:t>
            </a:r>
          </a:p>
          <a:p>
            <a:pPr lvl="1"/>
            <a:r>
              <a:rPr lang="de-DE"/>
              <a:t>Bulletpoint rot</a:t>
            </a:r>
          </a:p>
          <a:p>
            <a:pPr lvl="2"/>
            <a:r>
              <a:rPr lang="de-DE"/>
              <a:t>Bulletpoint grau</a:t>
            </a:r>
          </a:p>
          <a:p>
            <a:pPr lvl="3"/>
            <a:r>
              <a:rPr lang="de-DE"/>
              <a:t>Zwischenüberschrift</a:t>
            </a:r>
          </a:p>
          <a:p>
            <a:pPr lvl="4"/>
            <a:r>
              <a:rPr lang="de-DE"/>
              <a:t>Bulletpoint rot halbfett</a:t>
            </a:r>
          </a:p>
          <a:p>
            <a:pPr lvl="5"/>
            <a:r>
              <a:rPr lang="de-DE"/>
              <a:t>Zitat</a:t>
            </a:r>
          </a:p>
        </p:txBody>
      </p:sp>
      <p:sp>
        <p:nvSpPr>
          <p:cNvPr id="12" name="Inhaltsplatzhalter 2">
            <a:extLst>
              <a:ext uri="{FF2B5EF4-FFF2-40B4-BE49-F238E27FC236}">
                <a16:creationId xmlns:a16="http://schemas.microsoft.com/office/drawing/2014/main" id="{B309C944-2D6C-4242-A1E4-F7E23FF84624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4438000" y="3150000"/>
            <a:ext cx="3316000" cy="2851200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>
                <a:solidFill>
                  <a:schemeClr val="tx1"/>
                </a:solidFill>
              </a:defRPr>
            </a:lvl7pPr>
          </a:lstStyle>
          <a:p>
            <a:pPr lvl="0"/>
            <a:r>
              <a:rPr lang="de-DE"/>
              <a:t>Fließtext</a:t>
            </a:r>
          </a:p>
          <a:p>
            <a:pPr lvl="1"/>
            <a:r>
              <a:rPr lang="de-DE"/>
              <a:t>Bulletpoint rot</a:t>
            </a:r>
          </a:p>
          <a:p>
            <a:pPr lvl="2"/>
            <a:r>
              <a:rPr lang="de-DE"/>
              <a:t>Bulletpoint grau</a:t>
            </a:r>
          </a:p>
          <a:p>
            <a:pPr lvl="3"/>
            <a:r>
              <a:rPr lang="de-DE"/>
              <a:t>Zwischenüberschrift</a:t>
            </a:r>
          </a:p>
          <a:p>
            <a:pPr lvl="4"/>
            <a:r>
              <a:rPr lang="de-DE"/>
              <a:t>Bulletpoint rot halbfett</a:t>
            </a:r>
          </a:p>
          <a:p>
            <a:pPr lvl="5"/>
            <a:r>
              <a:rPr lang="de-DE"/>
              <a:t>Zitat</a:t>
            </a:r>
          </a:p>
        </p:txBody>
      </p:sp>
      <p:sp>
        <p:nvSpPr>
          <p:cNvPr id="13" name="Inhaltsplatzhalter 2">
            <a:extLst>
              <a:ext uri="{FF2B5EF4-FFF2-40B4-BE49-F238E27FC236}">
                <a16:creationId xmlns:a16="http://schemas.microsoft.com/office/drawing/2014/main" id="{29937995-3898-4B42-89BD-755952437EB5}"/>
              </a:ext>
            </a:extLst>
          </p:cNvPr>
          <p:cNvSpPr>
            <a:spLocks noGrp="1"/>
          </p:cNvSpPr>
          <p:nvPr>
            <p:ph idx="14" hasCustomPrompt="1"/>
          </p:nvPr>
        </p:nvSpPr>
        <p:spPr>
          <a:xfrm>
            <a:off x="8114000" y="3150000"/>
            <a:ext cx="3316000" cy="2851200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>
                <a:solidFill>
                  <a:schemeClr val="tx1"/>
                </a:solidFill>
              </a:defRPr>
            </a:lvl7pPr>
          </a:lstStyle>
          <a:p>
            <a:pPr lvl="0"/>
            <a:r>
              <a:rPr lang="de-DE"/>
              <a:t>Fließtext</a:t>
            </a:r>
          </a:p>
          <a:p>
            <a:pPr lvl="1"/>
            <a:r>
              <a:rPr lang="de-DE"/>
              <a:t>Bulletpoint rot</a:t>
            </a:r>
          </a:p>
          <a:p>
            <a:pPr lvl="2"/>
            <a:r>
              <a:rPr lang="de-DE"/>
              <a:t>Bulletpoint grau</a:t>
            </a:r>
          </a:p>
          <a:p>
            <a:pPr lvl="3"/>
            <a:r>
              <a:rPr lang="de-DE"/>
              <a:t>Zwischenüberschrift</a:t>
            </a:r>
          </a:p>
          <a:p>
            <a:pPr lvl="4"/>
            <a:r>
              <a:rPr lang="de-DE"/>
              <a:t>Bulletpoint rot halbfett</a:t>
            </a:r>
          </a:p>
          <a:p>
            <a:pPr lvl="5"/>
            <a:r>
              <a:rPr lang="de-DE"/>
              <a:t>Zitat</a:t>
            </a:r>
          </a:p>
        </p:txBody>
      </p:sp>
      <p:sp>
        <p:nvSpPr>
          <p:cNvPr id="8" name="Bildplatzhalter 7">
            <a:extLst>
              <a:ext uri="{FF2B5EF4-FFF2-40B4-BE49-F238E27FC236}">
                <a16:creationId xmlns:a16="http://schemas.microsoft.com/office/drawing/2014/main" id="{70806606-98B4-43D1-BB2B-EF3FC9BA54F1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762000" y="2354400"/>
            <a:ext cx="539707" cy="540000"/>
          </a:xfrm>
        </p:spPr>
        <p:txBody>
          <a:bodyPr/>
          <a:lstStyle>
            <a:lvl1pPr>
              <a:defRPr sz="1000">
                <a:noFill/>
              </a:defRPr>
            </a:lvl1pPr>
          </a:lstStyle>
          <a:p>
            <a:r>
              <a:rPr lang="de-DE"/>
              <a:t>Bild durch Klicken auf Symbol hinzufügen</a:t>
            </a:r>
          </a:p>
        </p:txBody>
      </p:sp>
      <p:sp>
        <p:nvSpPr>
          <p:cNvPr id="23" name="Bildplatzhalter 7">
            <a:extLst>
              <a:ext uri="{FF2B5EF4-FFF2-40B4-BE49-F238E27FC236}">
                <a16:creationId xmlns:a16="http://schemas.microsoft.com/office/drawing/2014/main" id="{7E06D21E-1958-4658-88CF-69DA2A6D590E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8114000" y="2354400"/>
            <a:ext cx="539707" cy="540000"/>
          </a:xfrm>
        </p:spPr>
        <p:txBody>
          <a:bodyPr/>
          <a:lstStyle>
            <a:lvl1pPr>
              <a:defRPr sz="1000">
                <a:noFill/>
              </a:defRPr>
            </a:lvl1pPr>
          </a:lstStyle>
          <a:p>
            <a:r>
              <a:rPr lang="de-DE"/>
              <a:t>Bild durch Klicken auf Symbol hinzufügen</a:t>
            </a:r>
          </a:p>
        </p:txBody>
      </p:sp>
      <p:sp>
        <p:nvSpPr>
          <p:cNvPr id="21" name="Bildplatzhalter 7">
            <a:extLst>
              <a:ext uri="{FF2B5EF4-FFF2-40B4-BE49-F238E27FC236}">
                <a16:creationId xmlns:a16="http://schemas.microsoft.com/office/drawing/2014/main" id="{832E7DE6-9B70-4136-B593-0356A98CE2D4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4438000" y="2354400"/>
            <a:ext cx="539707" cy="540000"/>
          </a:xfrm>
        </p:spPr>
        <p:txBody>
          <a:bodyPr/>
          <a:lstStyle>
            <a:lvl1pPr>
              <a:defRPr sz="1000">
                <a:noFill/>
              </a:defRPr>
            </a:lvl1pPr>
          </a:lstStyle>
          <a:p>
            <a:r>
              <a:rPr lang="de-DE"/>
              <a:t>Bild durch Klicken auf Symbol hinzufügen</a:t>
            </a:r>
          </a:p>
        </p:txBody>
      </p:sp>
      <p:sp>
        <p:nvSpPr>
          <p:cNvPr id="17" name="Textplatzhalter 16">
            <a:extLst>
              <a:ext uri="{FF2B5EF4-FFF2-40B4-BE49-F238E27FC236}">
                <a16:creationId xmlns:a16="http://schemas.microsoft.com/office/drawing/2014/main" id="{F44DFF3D-2974-42A2-9F0C-373FE57EB90B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1301707" y="2540618"/>
            <a:ext cx="1800000" cy="167565"/>
          </a:xfrm>
          <a:noFill/>
        </p:spPr>
        <p:txBody>
          <a:bodyPr lIns="108000" tIns="0" rIns="0" bIns="0" anchor="ctr"/>
          <a:lstStyle>
            <a:lvl1pPr>
              <a:spcBef>
                <a:spcPts val="0"/>
              </a:spcBef>
              <a:defRPr sz="1200" cap="all" baseline="0"/>
            </a:lvl1pPr>
            <a:lvl2pPr marL="0" indent="0">
              <a:spcBef>
                <a:spcPts val="0"/>
              </a:spcBef>
              <a:buNone/>
              <a:defRPr sz="1200"/>
            </a:lvl2pPr>
            <a:lvl3pPr marL="0" indent="0">
              <a:spcBef>
                <a:spcPts val="0"/>
              </a:spcBef>
              <a:buNone/>
              <a:defRPr sz="1200"/>
            </a:lvl3pPr>
            <a:lvl4pPr>
              <a:spcBef>
                <a:spcPts val="0"/>
              </a:spcBef>
              <a:defRPr sz="1200">
                <a:solidFill>
                  <a:schemeClr val="tx1"/>
                </a:solidFill>
                <a:latin typeface="Source Sans Pro" panose="020B0503030403020204" pitchFamily="34" charset="0"/>
                <a:ea typeface="Source Sans Pro" panose="020B0503030403020204" pitchFamily="34" charset="0"/>
              </a:defRPr>
            </a:lvl4pPr>
            <a:lvl5pPr marL="0" indent="0">
              <a:spcBef>
                <a:spcPts val="0"/>
              </a:spcBef>
              <a:buNone/>
              <a:defRPr sz="1200">
                <a:solidFill>
                  <a:schemeClr val="tx1"/>
                </a:solidFill>
                <a:latin typeface="Source Sans Pro" panose="020B0503030403020204" pitchFamily="34" charset="0"/>
                <a:ea typeface="Source Sans Pro" panose="020B0503030403020204" pitchFamily="34" charset="0"/>
              </a:defRPr>
            </a:lvl5pPr>
            <a:lvl6pPr>
              <a:spcBef>
                <a:spcPts val="0"/>
              </a:spcBef>
              <a:defRPr sz="1200">
                <a:solidFill>
                  <a:schemeClr val="tx1"/>
                </a:solidFill>
                <a:latin typeface="Source Sans Pro" panose="020B0503030403020204" pitchFamily="34" charset="0"/>
                <a:ea typeface="Source Sans Pro" panose="020B0503030403020204" pitchFamily="34" charset="0"/>
              </a:defRPr>
            </a:lvl6pPr>
            <a:lvl7pPr>
              <a:spcBef>
                <a:spcPts val="0"/>
              </a:spcBef>
              <a:defRPr sz="1200"/>
            </a:lvl7pPr>
            <a:lvl8pPr>
              <a:spcBef>
                <a:spcPts val="0"/>
              </a:spcBef>
              <a:defRPr sz="1200"/>
            </a:lvl8pPr>
            <a:lvl9pPr>
              <a:spcBef>
                <a:spcPts val="0"/>
              </a:spcBef>
              <a:defRPr sz="1200"/>
            </a:lvl9pPr>
          </a:lstStyle>
          <a:p>
            <a:pPr lvl="0"/>
            <a:r>
              <a:rPr lang="de-DE"/>
              <a:t>Icontext</a:t>
            </a:r>
          </a:p>
        </p:txBody>
      </p:sp>
      <p:sp>
        <p:nvSpPr>
          <p:cNvPr id="29" name="Textplatzhalter 16">
            <a:extLst>
              <a:ext uri="{FF2B5EF4-FFF2-40B4-BE49-F238E27FC236}">
                <a16:creationId xmlns:a16="http://schemas.microsoft.com/office/drawing/2014/main" id="{168E40B9-E7D8-4A88-9FC9-67E0203DCEA4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4977707" y="2540618"/>
            <a:ext cx="1800000" cy="167565"/>
          </a:xfrm>
          <a:noFill/>
        </p:spPr>
        <p:txBody>
          <a:bodyPr lIns="108000" tIns="0" rIns="0" bIns="0" anchor="ctr"/>
          <a:lstStyle>
            <a:lvl1pPr>
              <a:spcBef>
                <a:spcPts val="0"/>
              </a:spcBef>
              <a:defRPr sz="1200" cap="all" baseline="0"/>
            </a:lvl1pPr>
            <a:lvl2pPr marL="0" indent="0">
              <a:spcBef>
                <a:spcPts val="0"/>
              </a:spcBef>
              <a:buNone/>
              <a:defRPr sz="1200"/>
            </a:lvl2pPr>
            <a:lvl3pPr marL="0" indent="0">
              <a:spcBef>
                <a:spcPts val="0"/>
              </a:spcBef>
              <a:buNone/>
              <a:defRPr sz="1200"/>
            </a:lvl3pPr>
            <a:lvl4pPr>
              <a:spcBef>
                <a:spcPts val="0"/>
              </a:spcBef>
              <a:defRPr sz="1200">
                <a:solidFill>
                  <a:schemeClr val="tx1"/>
                </a:solidFill>
                <a:latin typeface="Source Sans Pro" panose="020B0503030403020204" pitchFamily="34" charset="0"/>
                <a:ea typeface="Source Sans Pro" panose="020B0503030403020204" pitchFamily="34" charset="0"/>
              </a:defRPr>
            </a:lvl4pPr>
            <a:lvl5pPr marL="0" indent="0">
              <a:spcBef>
                <a:spcPts val="0"/>
              </a:spcBef>
              <a:buNone/>
              <a:defRPr sz="1200">
                <a:solidFill>
                  <a:schemeClr val="tx1"/>
                </a:solidFill>
                <a:latin typeface="Source Sans Pro" panose="020B0503030403020204" pitchFamily="34" charset="0"/>
                <a:ea typeface="Source Sans Pro" panose="020B0503030403020204" pitchFamily="34" charset="0"/>
              </a:defRPr>
            </a:lvl5pPr>
            <a:lvl6pPr>
              <a:spcBef>
                <a:spcPts val="0"/>
              </a:spcBef>
              <a:defRPr sz="1200">
                <a:solidFill>
                  <a:schemeClr val="tx1"/>
                </a:solidFill>
                <a:latin typeface="Source Sans Pro" panose="020B0503030403020204" pitchFamily="34" charset="0"/>
                <a:ea typeface="Source Sans Pro" panose="020B0503030403020204" pitchFamily="34" charset="0"/>
              </a:defRPr>
            </a:lvl6pPr>
            <a:lvl7pPr>
              <a:spcBef>
                <a:spcPts val="0"/>
              </a:spcBef>
              <a:defRPr sz="1200"/>
            </a:lvl7pPr>
            <a:lvl8pPr>
              <a:spcBef>
                <a:spcPts val="0"/>
              </a:spcBef>
              <a:defRPr sz="1200"/>
            </a:lvl8pPr>
            <a:lvl9pPr>
              <a:spcBef>
                <a:spcPts val="0"/>
              </a:spcBef>
              <a:defRPr sz="1200"/>
            </a:lvl9pPr>
          </a:lstStyle>
          <a:p>
            <a:pPr lvl="0"/>
            <a:r>
              <a:rPr lang="de-DE"/>
              <a:t>Icontext</a:t>
            </a:r>
          </a:p>
        </p:txBody>
      </p:sp>
      <p:sp>
        <p:nvSpPr>
          <p:cNvPr id="30" name="Textplatzhalter 16">
            <a:extLst>
              <a:ext uri="{FF2B5EF4-FFF2-40B4-BE49-F238E27FC236}">
                <a16:creationId xmlns:a16="http://schemas.microsoft.com/office/drawing/2014/main" id="{A6182F94-AC0B-453D-A011-16903D9EC5D4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8653707" y="2540618"/>
            <a:ext cx="1800000" cy="167565"/>
          </a:xfrm>
          <a:noFill/>
        </p:spPr>
        <p:txBody>
          <a:bodyPr lIns="108000" tIns="0" rIns="0" bIns="0" anchor="ctr"/>
          <a:lstStyle>
            <a:lvl1pPr>
              <a:spcBef>
                <a:spcPts val="0"/>
              </a:spcBef>
              <a:defRPr sz="1200" cap="all" baseline="0"/>
            </a:lvl1pPr>
            <a:lvl2pPr marL="0" indent="0">
              <a:spcBef>
                <a:spcPts val="0"/>
              </a:spcBef>
              <a:buNone/>
              <a:defRPr sz="1200"/>
            </a:lvl2pPr>
            <a:lvl3pPr marL="0" indent="0">
              <a:spcBef>
                <a:spcPts val="0"/>
              </a:spcBef>
              <a:buNone/>
              <a:defRPr sz="1200"/>
            </a:lvl3pPr>
            <a:lvl4pPr>
              <a:spcBef>
                <a:spcPts val="0"/>
              </a:spcBef>
              <a:defRPr sz="1200">
                <a:solidFill>
                  <a:schemeClr val="tx1"/>
                </a:solidFill>
                <a:latin typeface="Source Sans Pro" panose="020B0503030403020204" pitchFamily="34" charset="0"/>
                <a:ea typeface="Source Sans Pro" panose="020B0503030403020204" pitchFamily="34" charset="0"/>
              </a:defRPr>
            </a:lvl4pPr>
            <a:lvl5pPr marL="0" indent="0">
              <a:spcBef>
                <a:spcPts val="0"/>
              </a:spcBef>
              <a:buNone/>
              <a:defRPr sz="1200">
                <a:solidFill>
                  <a:schemeClr val="tx1"/>
                </a:solidFill>
                <a:latin typeface="Source Sans Pro" panose="020B0503030403020204" pitchFamily="34" charset="0"/>
                <a:ea typeface="Source Sans Pro" panose="020B0503030403020204" pitchFamily="34" charset="0"/>
              </a:defRPr>
            </a:lvl5pPr>
            <a:lvl6pPr>
              <a:spcBef>
                <a:spcPts val="0"/>
              </a:spcBef>
              <a:defRPr sz="1200">
                <a:solidFill>
                  <a:schemeClr val="tx1"/>
                </a:solidFill>
                <a:latin typeface="Source Sans Pro" panose="020B0503030403020204" pitchFamily="34" charset="0"/>
                <a:ea typeface="Source Sans Pro" panose="020B0503030403020204" pitchFamily="34" charset="0"/>
              </a:defRPr>
            </a:lvl6pPr>
            <a:lvl7pPr>
              <a:spcBef>
                <a:spcPts val="0"/>
              </a:spcBef>
              <a:defRPr sz="1200"/>
            </a:lvl7pPr>
            <a:lvl8pPr>
              <a:spcBef>
                <a:spcPts val="0"/>
              </a:spcBef>
              <a:defRPr sz="1200"/>
            </a:lvl8pPr>
            <a:lvl9pPr>
              <a:spcBef>
                <a:spcPts val="0"/>
              </a:spcBef>
              <a:defRPr sz="1200"/>
            </a:lvl9pPr>
          </a:lstStyle>
          <a:p>
            <a:pPr lvl="0"/>
            <a:r>
              <a:rPr lang="de-DE"/>
              <a:t>Icontext</a:t>
            </a:r>
          </a:p>
        </p:txBody>
      </p:sp>
      <p:grpSp>
        <p:nvGrpSpPr>
          <p:cNvPr id="18" name="Gruppieren 17">
            <a:extLst>
              <a:ext uri="{FF2B5EF4-FFF2-40B4-BE49-F238E27FC236}">
                <a16:creationId xmlns:a16="http://schemas.microsoft.com/office/drawing/2014/main" id="{AED72059-7682-4C98-B3DC-92D2E55BB5D3}"/>
              </a:ext>
            </a:extLst>
          </p:cNvPr>
          <p:cNvGrpSpPr/>
          <p:nvPr userDrawn="1"/>
        </p:nvGrpSpPr>
        <p:grpSpPr>
          <a:xfrm>
            <a:off x="0" y="428400"/>
            <a:ext cx="763200" cy="1498840"/>
            <a:chOff x="0" y="428400"/>
            <a:chExt cx="763200" cy="1498840"/>
          </a:xfrm>
        </p:grpSpPr>
        <p:sp>
          <p:nvSpPr>
            <p:cNvPr id="19" name="Rechteck 18">
              <a:extLst>
                <a:ext uri="{FF2B5EF4-FFF2-40B4-BE49-F238E27FC236}">
                  <a16:creationId xmlns:a16="http://schemas.microsoft.com/office/drawing/2014/main" id="{686DAAF8-6FBA-42E1-97AF-A8381FE83D33}"/>
                </a:ext>
              </a:extLst>
            </p:cNvPr>
            <p:cNvSpPr/>
            <p:nvPr userDrawn="1"/>
          </p:nvSpPr>
          <p:spPr>
            <a:xfrm>
              <a:off x="0" y="1849602"/>
              <a:ext cx="763200" cy="77638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0" name="Rechteck 19">
              <a:extLst>
                <a:ext uri="{FF2B5EF4-FFF2-40B4-BE49-F238E27FC236}">
                  <a16:creationId xmlns:a16="http://schemas.microsoft.com/office/drawing/2014/main" id="{5E215253-8094-4A89-970A-ECC4B535A8D5}"/>
                </a:ext>
              </a:extLst>
            </p:cNvPr>
            <p:cNvSpPr/>
            <p:nvPr userDrawn="1"/>
          </p:nvSpPr>
          <p:spPr>
            <a:xfrm>
              <a:off x="0" y="428400"/>
              <a:ext cx="763200" cy="77638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40F266AD-1A79-4EAA-A58D-FDB003D63AE4}"/>
              </a:ext>
            </a:extLst>
          </p:cNvPr>
          <p:cNvSpPr>
            <a:spLocks noGrp="1"/>
          </p:cNvSpPr>
          <p:nvPr>
            <p:ph type="dt" sz="half" idx="25"/>
          </p:nvPr>
        </p:nvSpPr>
        <p:spPr/>
        <p:txBody>
          <a:bodyPr/>
          <a:lstStyle/>
          <a:p>
            <a:r>
              <a:rPr lang="de-DE"/>
              <a:t>00.00.2020</a:t>
            </a:r>
          </a:p>
        </p:txBody>
      </p:sp>
      <p:sp>
        <p:nvSpPr>
          <p:cNvPr id="9" name="Fußzeilenplatzhalter 8">
            <a:extLst>
              <a:ext uri="{FF2B5EF4-FFF2-40B4-BE49-F238E27FC236}">
                <a16:creationId xmlns:a16="http://schemas.microsoft.com/office/drawing/2014/main" id="{46754219-9B10-42B2-BEE8-CB0E74022A9D}"/>
              </a:ext>
            </a:extLst>
          </p:cNvPr>
          <p:cNvSpPr>
            <a:spLocks noGrp="1"/>
          </p:cNvSpPr>
          <p:nvPr>
            <p:ph type="ftr" sz="quarter" idx="26"/>
          </p:nvPr>
        </p:nvSpPr>
        <p:spPr/>
        <p:txBody>
          <a:bodyPr/>
          <a:lstStyle/>
          <a:p>
            <a:r>
              <a:rPr lang="de-DE"/>
              <a:t>© Evangelische Kirche in Deutschland · www.ekd.de</a:t>
            </a:r>
          </a:p>
        </p:txBody>
      </p:sp>
      <p:sp>
        <p:nvSpPr>
          <p:cNvPr id="10" name="Foliennummernplatzhalter 9">
            <a:extLst>
              <a:ext uri="{FF2B5EF4-FFF2-40B4-BE49-F238E27FC236}">
                <a16:creationId xmlns:a16="http://schemas.microsoft.com/office/drawing/2014/main" id="{66F47E97-F378-4F8E-9BE1-EC7965ABC1DD}"/>
              </a:ext>
            </a:extLst>
          </p:cNvPr>
          <p:cNvSpPr>
            <a:spLocks noGrp="1"/>
          </p:cNvSpPr>
          <p:nvPr>
            <p:ph type="sldNum" sz="quarter" idx="27"/>
          </p:nvPr>
        </p:nvSpPr>
        <p:spPr/>
        <p:txBody>
          <a:bodyPr/>
          <a:lstStyle/>
          <a:p>
            <a:fld id="{6FD2C6BC-AD19-475D-8CAB-16685D72277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3199698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/3 + 1/3 + 1/3 + je Bildplatzhal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FA1E201-F0E7-4581-9DE4-47A3D493A4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" y="428400"/>
            <a:ext cx="10668000" cy="1498840"/>
          </a:xfr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A4F825D4-EBBB-447B-AC75-FA95659E676C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62000" y="4377600"/>
            <a:ext cx="3316000" cy="1627200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>
                <a:solidFill>
                  <a:schemeClr val="tx1"/>
                </a:solidFill>
              </a:defRPr>
            </a:lvl7pPr>
          </a:lstStyle>
          <a:p>
            <a:pPr lvl="0"/>
            <a:r>
              <a:rPr lang="de-DE"/>
              <a:t>Fließtext</a:t>
            </a:r>
          </a:p>
          <a:p>
            <a:pPr lvl="1"/>
            <a:r>
              <a:rPr lang="de-DE"/>
              <a:t>Bulletpoint rot</a:t>
            </a:r>
          </a:p>
          <a:p>
            <a:pPr lvl="2"/>
            <a:r>
              <a:rPr lang="de-DE"/>
              <a:t>Bulletpoint grau</a:t>
            </a:r>
          </a:p>
          <a:p>
            <a:pPr lvl="3"/>
            <a:r>
              <a:rPr lang="de-DE"/>
              <a:t>Zwischenüberschrift</a:t>
            </a:r>
          </a:p>
        </p:txBody>
      </p:sp>
      <p:sp>
        <p:nvSpPr>
          <p:cNvPr id="12" name="Inhaltsplatzhalter 2">
            <a:extLst>
              <a:ext uri="{FF2B5EF4-FFF2-40B4-BE49-F238E27FC236}">
                <a16:creationId xmlns:a16="http://schemas.microsoft.com/office/drawing/2014/main" id="{B309C944-2D6C-4242-A1E4-F7E23FF84624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4438000" y="4377600"/>
            <a:ext cx="3316000" cy="1627200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>
                <a:solidFill>
                  <a:schemeClr val="tx1"/>
                </a:solidFill>
              </a:defRPr>
            </a:lvl7pPr>
          </a:lstStyle>
          <a:p>
            <a:pPr lvl="0"/>
            <a:r>
              <a:rPr lang="de-DE"/>
              <a:t>Fließtext</a:t>
            </a:r>
          </a:p>
          <a:p>
            <a:pPr lvl="1"/>
            <a:r>
              <a:rPr lang="de-DE"/>
              <a:t>Bulletpoint rot</a:t>
            </a:r>
          </a:p>
          <a:p>
            <a:pPr lvl="2"/>
            <a:r>
              <a:rPr lang="de-DE"/>
              <a:t>Bulletpoint grau</a:t>
            </a:r>
          </a:p>
          <a:p>
            <a:pPr lvl="3"/>
            <a:r>
              <a:rPr lang="de-DE"/>
              <a:t>Zwischenüberschrift</a:t>
            </a:r>
          </a:p>
        </p:txBody>
      </p:sp>
      <p:sp>
        <p:nvSpPr>
          <p:cNvPr id="13" name="Inhaltsplatzhalter 2">
            <a:extLst>
              <a:ext uri="{FF2B5EF4-FFF2-40B4-BE49-F238E27FC236}">
                <a16:creationId xmlns:a16="http://schemas.microsoft.com/office/drawing/2014/main" id="{29937995-3898-4B42-89BD-755952437EB5}"/>
              </a:ext>
            </a:extLst>
          </p:cNvPr>
          <p:cNvSpPr>
            <a:spLocks noGrp="1"/>
          </p:cNvSpPr>
          <p:nvPr>
            <p:ph idx="14" hasCustomPrompt="1"/>
          </p:nvPr>
        </p:nvSpPr>
        <p:spPr>
          <a:xfrm>
            <a:off x="8114000" y="4377600"/>
            <a:ext cx="3316000" cy="1627200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>
                <a:solidFill>
                  <a:schemeClr val="tx1"/>
                </a:solidFill>
              </a:defRPr>
            </a:lvl7pPr>
          </a:lstStyle>
          <a:p>
            <a:pPr lvl="0"/>
            <a:r>
              <a:rPr lang="de-DE"/>
              <a:t>Fließtext</a:t>
            </a:r>
          </a:p>
          <a:p>
            <a:pPr lvl="1"/>
            <a:r>
              <a:rPr lang="de-DE"/>
              <a:t>Bulletpoint rot</a:t>
            </a:r>
          </a:p>
          <a:p>
            <a:pPr lvl="2"/>
            <a:r>
              <a:rPr lang="de-DE"/>
              <a:t>Bulletpoint grau</a:t>
            </a:r>
          </a:p>
          <a:p>
            <a:pPr lvl="3"/>
            <a:r>
              <a:rPr lang="de-DE"/>
              <a:t>Zwischenüberschrift</a:t>
            </a:r>
          </a:p>
        </p:txBody>
      </p:sp>
      <p:sp>
        <p:nvSpPr>
          <p:cNvPr id="8" name="Bildplatzhalter 7">
            <a:extLst>
              <a:ext uri="{FF2B5EF4-FFF2-40B4-BE49-F238E27FC236}">
                <a16:creationId xmlns:a16="http://schemas.microsoft.com/office/drawing/2014/main" id="{70806606-98B4-43D1-BB2B-EF3FC9BA54F1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761999" y="2354398"/>
            <a:ext cx="3316000" cy="1695813"/>
          </a:xfrm>
          <a:solidFill>
            <a:schemeClr val="tx2">
              <a:lumMod val="20000"/>
              <a:lumOff val="80000"/>
            </a:schemeClr>
          </a:solidFill>
        </p:spPr>
        <p:txBody>
          <a:bodyPr/>
          <a:lstStyle>
            <a:lvl1pPr>
              <a:defRPr sz="1000">
                <a:noFill/>
              </a:defRPr>
            </a:lvl1pPr>
          </a:lstStyle>
          <a:p>
            <a:r>
              <a:rPr lang="de-DE"/>
              <a:t>Bild durch Klicken auf Symbol hinzufügen</a:t>
            </a:r>
          </a:p>
        </p:txBody>
      </p:sp>
      <p:sp>
        <p:nvSpPr>
          <p:cNvPr id="23" name="Bildplatzhalter 7">
            <a:extLst>
              <a:ext uri="{FF2B5EF4-FFF2-40B4-BE49-F238E27FC236}">
                <a16:creationId xmlns:a16="http://schemas.microsoft.com/office/drawing/2014/main" id="{7E06D21E-1958-4658-88CF-69DA2A6D590E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8113999" y="2354398"/>
            <a:ext cx="3316000" cy="1695813"/>
          </a:xfrm>
          <a:solidFill>
            <a:schemeClr val="tx2">
              <a:lumMod val="20000"/>
              <a:lumOff val="80000"/>
            </a:schemeClr>
          </a:solidFill>
        </p:spPr>
        <p:txBody>
          <a:bodyPr/>
          <a:lstStyle>
            <a:lvl1pPr>
              <a:defRPr sz="1000">
                <a:noFill/>
              </a:defRPr>
            </a:lvl1pPr>
          </a:lstStyle>
          <a:p>
            <a:r>
              <a:rPr lang="de-DE"/>
              <a:t>Bild durch Klicken auf Symbol hinzufügen</a:t>
            </a:r>
          </a:p>
        </p:txBody>
      </p:sp>
      <p:sp>
        <p:nvSpPr>
          <p:cNvPr id="21" name="Bildplatzhalter 7">
            <a:extLst>
              <a:ext uri="{FF2B5EF4-FFF2-40B4-BE49-F238E27FC236}">
                <a16:creationId xmlns:a16="http://schemas.microsoft.com/office/drawing/2014/main" id="{832E7DE6-9B70-4136-B593-0356A98CE2D4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4437999" y="2354398"/>
            <a:ext cx="3316000" cy="1695813"/>
          </a:xfrm>
          <a:solidFill>
            <a:schemeClr val="tx2">
              <a:lumMod val="20000"/>
              <a:lumOff val="80000"/>
            </a:schemeClr>
          </a:solidFill>
        </p:spPr>
        <p:txBody>
          <a:bodyPr/>
          <a:lstStyle>
            <a:lvl1pPr>
              <a:defRPr sz="1000">
                <a:noFill/>
              </a:defRPr>
            </a:lvl1pPr>
          </a:lstStyle>
          <a:p>
            <a:r>
              <a:rPr lang="de-DE"/>
              <a:t>Bild durch Klicken auf Symbol hinzufügen</a:t>
            </a:r>
          </a:p>
        </p:txBody>
      </p:sp>
      <p:grpSp>
        <p:nvGrpSpPr>
          <p:cNvPr id="18" name="Gruppieren 17">
            <a:extLst>
              <a:ext uri="{FF2B5EF4-FFF2-40B4-BE49-F238E27FC236}">
                <a16:creationId xmlns:a16="http://schemas.microsoft.com/office/drawing/2014/main" id="{AED72059-7682-4C98-B3DC-92D2E55BB5D3}"/>
              </a:ext>
            </a:extLst>
          </p:cNvPr>
          <p:cNvGrpSpPr/>
          <p:nvPr userDrawn="1"/>
        </p:nvGrpSpPr>
        <p:grpSpPr>
          <a:xfrm>
            <a:off x="0" y="428400"/>
            <a:ext cx="763200" cy="1498840"/>
            <a:chOff x="0" y="428400"/>
            <a:chExt cx="763200" cy="1498840"/>
          </a:xfrm>
        </p:grpSpPr>
        <p:sp>
          <p:nvSpPr>
            <p:cNvPr id="19" name="Rechteck 18">
              <a:extLst>
                <a:ext uri="{FF2B5EF4-FFF2-40B4-BE49-F238E27FC236}">
                  <a16:creationId xmlns:a16="http://schemas.microsoft.com/office/drawing/2014/main" id="{686DAAF8-6FBA-42E1-97AF-A8381FE83D33}"/>
                </a:ext>
              </a:extLst>
            </p:cNvPr>
            <p:cNvSpPr/>
            <p:nvPr userDrawn="1"/>
          </p:nvSpPr>
          <p:spPr>
            <a:xfrm>
              <a:off x="0" y="1849602"/>
              <a:ext cx="763200" cy="77638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0" name="Rechteck 19">
              <a:extLst>
                <a:ext uri="{FF2B5EF4-FFF2-40B4-BE49-F238E27FC236}">
                  <a16:creationId xmlns:a16="http://schemas.microsoft.com/office/drawing/2014/main" id="{5E215253-8094-4A89-970A-ECC4B535A8D5}"/>
                </a:ext>
              </a:extLst>
            </p:cNvPr>
            <p:cNvSpPr/>
            <p:nvPr userDrawn="1"/>
          </p:nvSpPr>
          <p:spPr>
            <a:xfrm>
              <a:off x="0" y="428400"/>
              <a:ext cx="763200" cy="77638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11F92FAE-8410-4F0B-970F-BDC59D59BAD1}"/>
              </a:ext>
            </a:extLst>
          </p:cNvPr>
          <p:cNvSpPr>
            <a:spLocks noGrp="1"/>
          </p:cNvSpPr>
          <p:nvPr>
            <p:ph type="dt" sz="half" idx="21"/>
          </p:nvPr>
        </p:nvSpPr>
        <p:spPr/>
        <p:txBody>
          <a:bodyPr/>
          <a:lstStyle/>
          <a:p>
            <a:r>
              <a:rPr lang="de-DE"/>
              <a:t>00.00.2020</a:t>
            </a:r>
          </a:p>
        </p:txBody>
      </p:sp>
      <p:sp>
        <p:nvSpPr>
          <p:cNvPr id="9" name="Fußzeilenplatzhalter 8">
            <a:extLst>
              <a:ext uri="{FF2B5EF4-FFF2-40B4-BE49-F238E27FC236}">
                <a16:creationId xmlns:a16="http://schemas.microsoft.com/office/drawing/2014/main" id="{932E09FE-12AF-4C52-A20A-0353BF7E85E6}"/>
              </a:ext>
            </a:extLst>
          </p:cNvPr>
          <p:cNvSpPr>
            <a:spLocks noGrp="1"/>
          </p:cNvSpPr>
          <p:nvPr>
            <p:ph type="ftr" sz="quarter" idx="22"/>
          </p:nvPr>
        </p:nvSpPr>
        <p:spPr/>
        <p:txBody>
          <a:bodyPr/>
          <a:lstStyle/>
          <a:p>
            <a:r>
              <a:rPr lang="de-DE"/>
              <a:t>© Evangelische Kirche in Deutschland · www.ekd.de</a:t>
            </a:r>
          </a:p>
        </p:txBody>
      </p:sp>
      <p:sp>
        <p:nvSpPr>
          <p:cNvPr id="10" name="Foliennummernplatzhalter 9">
            <a:extLst>
              <a:ext uri="{FF2B5EF4-FFF2-40B4-BE49-F238E27FC236}">
                <a16:creationId xmlns:a16="http://schemas.microsoft.com/office/drawing/2014/main" id="{631C5FC5-B2F8-4BFC-83EE-32312476C697}"/>
              </a:ext>
            </a:extLst>
          </p:cNvPr>
          <p:cNvSpPr>
            <a:spLocks noGrp="1"/>
          </p:cNvSpPr>
          <p:nvPr>
            <p:ph type="sldNum" sz="quarter" idx="23"/>
          </p:nvPr>
        </p:nvSpPr>
        <p:spPr/>
        <p:txBody>
          <a:bodyPr/>
          <a:lstStyle/>
          <a:p>
            <a:fld id="{6FD2C6BC-AD19-475D-8CAB-16685D72277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3614962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/3 + 1/3 + 1/3 + social media ic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FA1E201-F0E7-4581-9DE4-47A3D493A4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" y="428400"/>
            <a:ext cx="10668000" cy="1498840"/>
          </a:xfr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A4F825D4-EBBB-447B-AC75-FA95659E676C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62000" y="3151572"/>
            <a:ext cx="3316000" cy="2849627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>
                <a:solidFill>
                  <a:schemeClr val="tx1"/>
                </a:solidFill>
              </a:defRPr>
            </a:lvl7pPr>
          </a:lstStyle>
          <a:p>
            <a:pPr lvl="0"/>
            <a:r>
              <a:rPr lang="de-DE"/>
              <a:t>Fließtext</a:t>
            </a:r>
          </a:p>
          <a:p>
            <a:pPr lvl="1"/>
            <a:r>
              <a:rPr lang="de-DE"/>
              <a:t>Bulletpoint rot</a:t>
            </a:r>
          </a:p>
          <a:p>
            <a:pPr lvl="2"/>
            <a:r>
              <a:rPr lang="de-DE"/>
              <a:t>Bulletpoint grau</a:t>
            </a:r>
          </a:p>
          <a:p>
            <a:pPr lvl="3"/>
            <a:r>
              <a:rPr lang="de-DE"/>
              <a:t>Zwischenüberschrift</a:t>
            </a:r>
          </a:p>
          <a:p>
            <a:pPr lvl="4"/>
            <a:r>
              <a:rPr lang="de-DE"/>
              <a:t>Bulletpoint rot halbfett</a:t>
            </a:r>
          </a:p>
          <a:p>
            <a:pPr lvl="5"/>
            <a:r>
              <a:rPr lang="de-DE"/>
              <a:t>Zitat</a:t>
            </a:r>
          </a:p>
        </p:txBody>
      </p:sp>
      <p:sp>
        <p:nvSpPr>
          <p:cNvPr id="12" name="Inhaltsplatzhalter 2">
            <a:extLst>
              <a:ext uri="{FF2B5EF4-FFF2-40B4-BE49-F238E27FC236}">
                <a16:creationId xmlns:a16="http://schemas.microsoft.com/office/drawing/2014/main" id="{B309C944-2D6C-4242-A1E4-F7E23FF84624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4438000" y="3151572"/>
            <a:ext cx="3316000" cy="2849627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>
                <a:solidFill>
                  <a:schemeClr val="tx1"/>
                </a:solidFill>
              </a:defRPr>
            </a:lvl7pPr>
          </a:lstStyle>
          <a:p>
            <a:pPr lvl="0"/>
            <a:r>
              <a:rPr lang="de-DE"/>
              <a:t>Fließtext</a:t>
            </a:r>
          </a:p>
          <a:p>
            <a:pPr lvl="1"/>
            <a:r>
              <a:rPr lang="de-DE"/>
              <a:t>Bulletpoint rot</a:t>
            </a:r>
          </a:p>
          <a:p>
            <a:pPr lvl="2"/>
            <a:r>
              <a:rPr lang="de-DE"/>
              <a:t>Bulletpoint grau</a:t>
            </a:r>
          </a:p>
          <a:p>
            <a:pPr lvl="3"/>
            <a:r>
              <a:rPr lang="de-DE"/>
              <a:t>Zwischenüberschrift</a:t>
            </a:r>
          </a:p>
          <a:p>
            <a:pPr lvl="4"/>
            <a:r>
              <a:rPr lang="de-DE"/>
              <a:t>Bulletpoint rot halbfett</a:t>
            </a:r>
          </a:p>
          <a:p>
            <a:pPr lvl="5"/>
            <a:r>
              <a:rPr lang="de-DE"/>
              <a:t>Zitat</a:t>
            </a:r>
          </a:p>
        </p:txBody>
      </p:sp>
      <p:sp>
        <p:nvSpPr>
          <p:cNvPr id="13" name="Inhaltsplatzhalter 2">
            <a:extLst>
              <a:ext uri="{FF2B5EF4-FFF2-40B4-BE49-F238E27FC236}">
                <a16:creationId xmlns:a16="http://schemas.microsoft.com/office/drawing/2014/main" id="{29937995-3898-4B42-89BD-755952437EB5}"/>
              </a:ext>
            </a:extLst>
          </p:cNvPr>
          <p:cNvSpPr>
            <a:spLocks noGrp="1"/>
          </p:cNvSpPr>
          <p:nvPr>
            <p:ph idx="14" hasCustomPrompt="1"/>
          </p:nvPr>
        </p:nvSpPr>
        <p:spPr>
          <a:xfrm>
            <a:off x="8114000" y="3151572"/>
            <a:ext cx="3316000" cy="2849627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>
                <a:solidFill>
                  <a:schemeClr val="tx1"/>
                </a:solidFill>
              </a:defRPr>
            </a:lvl7pPr>
          </a:lstStyle>
          <a:p>
            <a:pPr lvl="0"/>
            <a:r>
              <a:rPr lang="de-DE"/>
              <a:t>Fließtext</a:t>
            </a:r>
          </a:p>
          <a:p>
            <a:pPr lvl="1"/>
            <a:r>
              <a:rPr lang="de-DE"/>
              <a:t>Bulletpoint rot</a:t>
            </a:r>
          </a:p>
          <a:p>
            <a:pPr lvl="2"/>
            <a:r>
              <a:rPr lang="de-DE"/>
              <a:t>Bulletpoint grau</a:t>
            </a:r>
          </a:p>
          <a:p>
            <a:pPr lvl="3"/>
            <a:r>
              <a:rPr lang="de-DE"/>
              <a:t>Zwischenüberschrift</a:t>
            </a:r>
          </a:p>
          <a:p>
            <a:pPr lvl="4"/>
            <a:r>
              <a:rPr lang="de-DE"/>
              <a:t>Bulletpoint rot halbfett</a:t>
            </a:r>
          </a:p>
          <a:p>
            <a:pPr lvl="5"/>
            <a:r>
              <a:rPr lang="de-DE"/>
              <a:t>Zitat</a:t>
            </a:r>
          </a:p>
        </p:txBody>
      </p:sp>
      <p:pic>
        <p:nvPicPr>
          <p:cNvPr id="20" name="Grafik 19" descr="Ein Bild, das Telefon, erleuchtet, Licht, Zeichnung enthält.&#10;&#10;Automatisch generierte Beschreibung">
            <a:extLst>
              <a:ext uri="{FF2B5EF4-FFF2-40B4-BE49-F238E27FC236}">
                <a16:creationId xmlns:a16="http://schemas.microsoft.com/office/drawing/2014/main" id="{9601EDBE-4747-464B-A4E4-53B13D4E83A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62000" y="2354400"/>
            <a:ext cx="539707" cy="537835"/>
          </a:xfrm>
          <a:prstGeom prst="rect">
            <a:avLst/>
          </a:prstGeom>
        </p:spPr>
      </p:pic>
      <p:pic>
        <p:nvPicPr>
          <p:cNvPr id="22" name="Grafik 21" descr="Ein Bild, das Telefon, erleuchtet, Licht, Zeichnung enthält.&#10;&#10;Automatisch generierte Beschreibung">
            <a:extLst>
              <a:ext uri="{FF2B5EF4-FFF2-40B4-BE49-F238E27FC236}">
                <a16:creationId xmlns:a16="http://schemas.microsoft.com/office/drawing/2014/main" id="{0DBAFF8C-CEB5-4692-9703-36C5764C4E3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114000" y="2354400"/>
            <a:ext cx="539707" cy="537835"/>
          </a:xfrm>
          <a:prstGeom prst="rect">
            <a:avLst/>
          </a:prstGeom>
        </p:spPr>
      </p:pic>
      <p:pic>
        <p:nvPicPr>
          <p:cNvPr id="24" name="Grafik 23" descr="Ein Bild, das Telefon, erleuchtet, Licht, Zeichnung enthält.&#10;&#10;Automatisch generierte Beschreibung">
            <a:extLst>
              <a:ext uri="{FF2B5EF4-FFF2-40B4-BE49-F238E27FC236}">
                <a16:creationId xmlns:a16="http://schemas.microsoft.com/office/drawing/2014/main" id="{88EFCF3C-3709-40DB-9DA2-4F71209BB3E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438000" y="2354400"/>
            <a:ext cx="543007" cy="544434"/>
          </a:xfrm>
          <a:prstGeom prst="rect">
            <a:avLst/>
          </a:prstGeom>
        </p:spPr>
      </p:pic>
      <p:sp>
        <p:nvSpPr>
          <p:cNvPr id="25" name="Textfeld 24">
            <a:extLst>
              <a:ext uri="{FF2B5EF4-FFF2-40B4-BE49-F238E27FC236}">
                <a16:creationId xmlns:a16="http://schemas.microsoft.com/office/drawing/2014/main" id="{97C33773-9704-49DF-865F-723AD74F0764}"/>
              </a:ext>
            </a:extLst>
          </p:cNvPr>
          <p:cNvSpPr txBox="1"/>
          <p:nvPr userDrawn="1"/>
        </p:nvSpPr>
        <p:spPr>
          <a:xfrm>
            <a:off x="1301707" y="2539535"/>
            <a:ext cx="992038" cy="167565"/>
          </a:xfrm>
          <a:prstGeom prst="rect">
            <a:avLst/>
          </a:prstGeom>
          <a:noFill/>
        </p:spPr>
        <p:txBody>
          <a:bodyPr wrap="square" lIns="108000" tIns="0" rIns="0" bIns="0" rtlCol="0" anchor="ctr">
            <a:noAutofit/>
          </a:bodyPr>
          <a:lstStyle/>
          <a:p>
            <a:r>
              <a:rPr lang="de-DE" sz="1200" cap="all" baseline="0"/>
              <a:t>facebook</a:t>
            </a:r>
          </a:p>
        </p:txBody>
      </p:sp>
      <p:sp>
        <p:nvSpPr>
          <p:cNvPr id="26" name="Textfeld 25">
            <a:extLst>
              <a:ext uri="{FF2B5EF4-FFF2-40B4-BE49-F238E27FC236}">
                <a16:creationId xmlns:a16="http://schemas.microsoft.com/office/drawing/2014/main" id="{F63D4A5F-EDC8-4F89-A02F-06A044AC2E19}"/>
              </a:ext>
            </a:extLst>
          </p:cNvPr>
          <p:cNvSpPr txBox="1"/>
          <p:nvPr userDrawn="1"/>
        </p:nvSpPr>
        <p:spPr>
          <a:xfrm>
            <a:off x="4981007" y="2539535"/>
            <a:ext cx="992038" cy="167565"/>
          </a:xfrm>
          <a:prstGeom prst="rect">
            <a:avLst/>
          </a:prstGeom>
          <a:noFill/>
        </p:spPr>
        <p:txBody>
          <a:bodyPr wrap="square" lIns="108000" tIns="0" rIns="0" bIns="0" rtlCol="0" anchor="ctr">
            <a:noAutofit/>
          </a:bodyPr>
          <a:lstStyle/>
          <a:p>
            <a:r>
              <a:rPr lang="de-DE" sz="1200" cap="all" baseline="0"/>
              <a:t>instagram</a:t>
            </a:r>
          </a:p>
        </p:txBody>
      </p:sp>
      <p:sp>
        <p:nvSpPr>
          <p:cNvPr id="27" name="Textfeld 26">
            <a:extLst>
              <a:ext uri="{FF2B5EF4-FFF2-40B4-BE49-F238E27FC236}">
                <a16:creationId xmlns:a16="http://schemas.microsoft.com/office/drawing/2014/main" id="{7D896FFC-27B7-4056-9E49-892ACD06E3D9}"/>
              </a:ext>
            </a:extLst>
          </p:cNvPr>
          <p:cNvSpPr txBox="1"/>
          <p:nvPr userDrawn="1"/>
        </p:nvSpPr>
        <p:spPr>
          <a:xfrm>
            <a:off x="8653707" y="2539535"/>
            <a:ext cx="992038" cy="167565"/>
          </a:xfrm>
          <a:prstGeom prst="rect">
            <a:avLst/>
          </a:prstGeom>
          <a:noFill/>
        </p:spPr>
        <p:txBody>
          <a:bodyPr wrap="square" lIns="108000" tIns="0" rIns="0" bIns="0" rtlCol="0" anchor="ctr">
            <a:noAutofit/>
          </a:bodyPr>
          <a:lstStyle/>
          <a:p>
            <a:r>
              <a:rPr lang="de-DE" sz="1200" cap="all" baseline="0"/>
              <a:t>twitter</a:t>
            </a:r>
          </a:p>
        </p:txBody>
      </p:sp>
      <p:grpSp>
        <p:nvGrpSpPr>
          <p:cNvPr id="18" name="Gruppieren 17">
            <a:extLst>
              <a:ext uri="{FF2B5EF4-FFF2-40B4-BE49-F238E27FC236}">
                <a16:creationId xmlns:a16="http://schemas.microsoft.com/office/drawing/2014/main" id="{13697038-93F9-4911-9840-7A7A010FB8D2}"/>
              </a:ext>
            </a:extLst>
          </p:cNvPr>
          <p:cNvGrpSpPr/>
          <p:nvPr userDrawn="1"/>
        </p:nvGrpSpPr>
        <p:grpSpPr>
          <a:xfrm>
            <a:off x="0" y="428400"/>
            <a:ext cx="763200" cy="1498840"/>
            <a:chOff x="0" y="428400"/>
            <a:chExt cx="763200" cy="1498840"/>
          </a:xfrm>
        </p:grpSpPr>
        <p:sp>
          <p:nvSpPr>
            <p:cNvPr id="19" name="Rechteck 18">
              <a:extLst>
                <a:ext uri="{FF2B5EF4-FFF2-40B4-BE49-F238E27FC236}">
                  <a16:creationId xmlns:a16="http://schemas.microsoft.com/office/drawing/2014/main" id="{E0CB79E8-72C5-4747-9544-0EF970009953}"/>
                </a:ext>
              </a:extLst>
            </p:cNvPr>
            <p:cNvSpPr/>
            <p:nvPr userDrawn="1"/>
          </p:nvSpPr>
          <p:spPr>
            <a:xfrm>
              <a:off x="0" y="1849602"/>
              <a:ext cx="763200" cy="77638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1" name="Rechteck 20">
              <a:extLst>
                <a:ext uri="{FF2B5EF4-FFF2-40B4-BE49-F238E27FC236}">
                  <a16:creationId xmlns:a16="http://schemas.microsoft.com/office/drawing/2014/main" id="{A60C8F29-AAAE-4021-BD68-37518D9C75E4}"/>
                </a:ext>
              </a:extLst>
            </p:cNvPr>
            <p:cNvSpPr/>
            <p:nvPr userDrawn="1"/>
          </p:nvSpPr>
          <p:spPr>
            <a:xfrm>
              <a:off x="0" y="428400"/>
              <a:ext cx="763200" cy="77638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7C9996CD-047F-41C8-BED5-0A56ACEA4A7F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r>
              <a:rPr lang="de-DE"/>
              <a:t>00.00.2020</a:t>
            </a:r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751CE383-C6EE-4984-95A6-08C4CDC59104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de-DE"/>
              <a:t>© Evangelische Kirche in Deutschland · www.ekd.de</a:t>
            </a:r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A35DF634-0672-4E9F-AD1C-A72ABBBF6285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6FD2C6BC-AD19-475D-8CAB-16685D72277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41961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folie ohne Unterzei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Bildplatzhalter 267">
            <a:extLst>
              <a:ext uri="{FF2B5EF4-FFF2-40B4-BE49-F238E27FC236}">
                <a16:creationId xmlns:a16="http://schemas.microsoft.com/office/drawing/2014/main" id="{C5DA171D-15D2-4A98-972A-47B5E4CF4C08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1"/>
            <a:ext cx="12192000" cy="4287600"/>
          </a:xfrm>
          <a:solidFill>
            <a:schemeClr val="tx2">
              <a:lumMod val="20000"/>
              <a:lumOff val="80000"/>
            </a:schemeClr>
          </a:solidFill>
        </p:spPr>
        <p:txBody>
          <a:bodyPr>
            <a:normAutofit/>
          </a:bodyPr>
          <a:lstStyle>
            <a:lvl1pPr marL="0" indent="0">
              <a:buNone/>
              <a:defRPr sz="1800"/>
            </a:lvl1pPr>
          </a:lstStyle>
          <a:p>
            <a:r>
              <a:rPr lang="de-DE"/>
              <a:t>Bild durch Klicken auf Symbol hinzufügen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29846F1B-B12A-442C-9885-7D545BEC636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154287" y="4286249"/>
            <a:ext cx="10287000" cy="1714501"/>
          </a:xfrm>
        </p:spPr>
        <p:txBody>
          <a:bodyPr lIns="0" tIns="0" rIns="0" bIns="0" anchor="ctr">
            <a:normAutofit/>
          </a:bodyPr>
          <a:lstStyle>
            <a:lvl1pPr algn="l">
              <a:defRPr sz="3800"/>
            </a:lvl1pPr>
          </a:lstStyle>
          <a:p>
            <a:r>
              <a:rPr lang="de-DE" dirty="0"/>
              <a:t>Mastertitelformat bearbeiten </a:t>
            </a:r>
          </a:p>
        </p:txBody>
      </p:sp>
      <p:grpSp>
        <p:nvGrpSpPr>
          <p:cNvPr id="8" name="Raster" hidden="1">
            <a:extLst>
              <a:ext uri="{FF2B5EF4-FFF2-40B4-BE49-F238E27FC236}">
                <a16:creationId xmlns:a16="http://schemas.microsoft.com/office/drawing/2014/main" id="{74A3965B-022F-4B0D-8831-387B68F2A885}"/>
              </a:ext>
            </a:extLst>
          </p:cNvPr>
          <p:cNvGrpSpPr/>
          <p:nvPr userDrawn="1"/>
        </p:nvGrpSpPr>
        <p:grpSpPr>
          <a:xfrm>
            <a:off x="0" y="0"/>
            <a:ext cx="12192000" cy="6858000"/>
            <a:chOff x="0" y="1"/>
            <a:chExt cx="12192000" cy="6858000"/>
          </a:xfrm>
        </p:grpSpPr>
        <p:sp>
          <p:nvSpPr>
            <p:cNvPr id="9" name="Rechteck 8">
              <a:extLst>
                <a:ext uri="{FF2B5EF4-FFF2-40B4-BE49-F238E27FC236}">
                  <a16:creationId xmlns:a16="http://schemas.microsoft.com/office/drawing/2014/main" id="{0E65BC30-A45E-4FEA-8B56-EFA9AFE3CED6}"/>
                </a:ext>
              </a:extLst>
            </p:cNvPr>
            <p:cNvSpPr/>
            <p:nvPr userDrawn="1"/>
          </p:nvSpPr>
          <p:spPr>
            <a:xfrm>
              <a:off x="0" y="1"/>
              <a:ext cx="762000" cy="428625"/>
            </a:xfrm>
            <a:prstGeom prst="rect">
              <a:avLst/>
            </a:prstGeom>
            <a:noFill/>
            <a:ln w="1905">
              <a:solidFill>
                <a:schemeClr val="accent1">
                  <a:shade val="50000"/>
                  <a:alpha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0" name="Rechteck 9">
              <a:extLst>
                <a:ext uri="{FF2B5EF4-FFF2-40B4-BE49-F238E27FC236}">
                  <a16:creationId xmlns:a16="http://schemas.microsoft.com/office/drawing/2014/main" id="{59CD850E-7C23-4958-A78A-B648AA0BB670}"/>
                </a:ext>
              </a:extLst>
            </p:cNvPr>
            <p:cNvSpPr/>
            <p:nvPr userDrawn="1"/>
          </p:nvSpPr>
          <p:spPr>
            <a:xfrm>
              <a:off x="762000" y="1"/>
              <a:ext cx="762000" cy="428625"/>
            </a:xfrm>
            <a:prstGeom prst="rect">
              <a:avLst/>
            </a:prstGeom>
            <a:noFill/>
            <a:ln w="1905">
              <a:solidFill>
                <a:schemeClr val="accent1">
                  <a:shade val="50000"/>
                  <a:alpha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1" name="Rechteck 10">
              <a:extLst>
                <a:ext uri="{FF2B5EF4-FFF2-40B4-BE49-F238E27FC236}">
                  <a16:creationId xmlns:a16="http://schemas.microsoft.com/office/drawing/2014/main" id="{96B8E095-08D7-4FAA-853B-620B9BEECBEF}"/>
                </a:ext>
              </a:extLst>
            </p:cNvPr>
            <p:cNvSpPr/>
            <p:nvPr userDrawn="1"/>
          </p:nvSpPr>
          <p:spPr>
            <a:xfrm>
              <a:off x="1524000" y="1"/>
              <a:ext cx="762000" cy="428625"/>
            </a:xfrm>
            <a:prstGeom prst="rect">
              <a:avLst/>
            </a:prstGeom>
            <a:noFill/>
            <a:ln w="1905">
              <a:solidFill>
                <a:schemeClr val="accent1">
                  <a:shade val="50000"/>
                  <a:alpha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2" name="Rechteck 11">
              <a:extLst>
                <a:ext uri="{FF2B5EF4-FFF2-40B4-BE49-F238E27FC236}">
                  <a16:creationId xmlns:a16="http://schemas.microsoft.com/office/drawing/2014/main" id="{E7D23A35-226E-42EA-9DAE-73D80B11B6D0}"/>
                </a:ext>
              </a:extLst>
            </p:cNvPr>
            <p:cNvSpPr/>
            <p:nvPr userDrawn="1"/>
          </p:nvSpPr>
          <p:spPr>
            <a:xfrm>
              <a:off x="2286000" y="1"/>
              <a:ext cx="762000" cy="428625"/>
            </a:xfrm>
            <a:prstGeom prst="rect">
              <a:avLst/>
            </a:prstGeom>
            <a:noFill/>
            <a:ln w="1905">
              <a:solidFill>
                <a:schemeClr val="accent1">
                  <a:shade val="50000"/>
                  <a:alpha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3" name="Rechteck 12">
              <a:extLst>
                <a:ext uri="{FF2B5EF4-FFF2-40B4-BE49-F238E27FC236}">
                  <a16:creationId xmlns:a16="http://schemas.microsoft.com/office/drawing/2014/main" id="{B1AC8FD0-C517-4802-A5FD-FDD7EA9DC6CF}"/>
                </a:ext>
              </a:extLst>
            </p:cNvPr>
            <p:cNvSpPr/>
            <p:nvPr userDrawn="1"/>
          </p:nvSpPr>
          <p:spPr>
            <a:xfrm>
              <a:off x="3048000" y="1"/>
              <a:ext cx="762000" cy="428625"/>
            </a:xfrm>
            <a:prstGeom prst="rect">
              <a:avLst/>
            </a:prstGeom>
            <a:noFill/>
            <a:ln w="1905">
              <a:solidFill>
                <a:schemeClr val="accent1">
                  <a:shade val="50000"/>
                  <a:alpha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4" name="Rechteck 13">
              <a:extLst>
                <a:ext uri="{FF2B5EF4-FFF2-40B4-BE49-F238E27FC236}">
                  <a16:creationId xmlns:a16="http://schemas.microsoft.com/office/drawing/2014/main" id="{A1DED7B2-8721-49E2-B29D-3E85B05643E7}"/>
                </a:ext>
              </a:extLst>
            </p:cNvPr>
            <p:cNvSpPr/>
            <p:nvPr userDrawn="1"/>
          </p:nvSpPr>
          <p:spPr>
            <a:xfrm>
              <a:off x="3810000" y="1"/>
              <a:ext cx="762000" cy="428625"/>
            </a:xfrm>
            <a:prstGeom prst="rect">
              <a:avLst/>
            </a:prstGeom>
            <a:noFill/>
            <a:ln w="1905">
              <a:solidFill>
                <a:schemeClr val="accent1">
                  <a:shade val="50000"/>
                  <a:alpha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5" name="Rechteck 14">
              <a:extLst>
                <a:ext uri="{FF2B5EF4-FFF2-40B4-BE49-F238E27FC236}">
                  <a16:creationId xmlns:a16="http://schemas.microsoft.com/office/drawing/2014/main" id="{8737A55E-A4F4-4851-AB63-13B0E6C1713B}"/>
                </a:ext>
              </a:extLst>
            </p:cNvPr>
            <p:cNvSpPr/>
            <p:nvPr userDrawn="1"/>
          </p:nvSpPr>
          <p:spPr>
            <a:xfrm>
              <a:off x="4572000" y="1"/>
              <a:ext cx="762000" cy="428625"/>
            </a:xfrm>
            <a:prstGeom prst="rect">
              <a:avLst/>
            </a:prstGeom>
            <a:noFill/>
            <a:ln w="1905">
              <a:solidFill>
                <a:schemeClr val="accent1">
                  <a:shade val="50000"/>
                  <a:alpha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6" name="Rechteck 15">
              <a:extLst>
                <a:ext uri="{FF2B5EF4-FFF2-40B4-BE49-F238E27FC236}">
                  <a16:creationId xmlns:a16="http://schemas.microsoft.com/office/drawing/2014/main" id="{2B49B036-BBC1-4EA8-BD87-D942662653BF}"/>
                </a:ext>
              </a:extLst>
            </p:cNvPr>
            <p:cNvSpPr/>
            <p:nvPr userDrawn="1"/>
          </p:nvSpPr>
          <p:spPr>
            <a:xfrm>
              <a:off x="5334000" y="1"/>
              <a:ext cx="762000" cy="428625"/>
            </a:xfrm>
            <a:prstGeom prst="rect">
              <a:avLst/>
            </a:prstGeom>
            <a:noFill/>
            <a:ln w="1905">
              <a:solidFill>
                <a:schemeClr val="accent1">
                  <a:shade val="50000"/>
                  <a:alpha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7" name="Rechteck 16">
              <a:extLst>
                <a:ext uri="{FF2B5EF4-FFF2-40B4-BE49-F238E27FC236}">
                  <a16:creationId xmlns:a16="http://schemas.microsoft.com/office/drawing/2014/main" id="{A5AC5374-B7A7-4041-94B8-9E9608F0F6DA}"/>
                </a:ext>
              </a:extLst>
            </p:cNvPr>
            <p:cNvSpPr/>
            <p:nvPr userDrawn="1"/>
          </p:nvSpPr>
          <p:spPr>
            <a:xfrm>
              <a:off x="6096000" y="1"/>
              <a:ext cx="762000" cy="428625"/>
            </a:xfrm>
            <a:prstGeom prst="rect">
              <a:avLst/>
            </a:prstGeom>
            <a:noFill/>
            <a:ln w="1905">
              <a:solidFill>
                <a:schemeClr val="accent1">
                  <a:shade val="50000"/>
                  <a:alpha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8" name="Rechteck 17">
              <a:extLst>
                <a:ext uri="{FF2B5EF4-FFF2-40B4-BE49-F238E27FC236}">
                  <a16:creationId xmlns:a16="http://schemas.microsoft.com/office/drawing/2014/main" id="{0B70C55A-A97D-43C6-B965-D7DD7297B382}"/>
                </a:ext>
              </a:extLst>
            </p:cNvPr>
            <p:cNvSpPr/>
            <p:nvPr userDrawn="1"/>
          </p:nvSpPr>
          <p:spPr>
            <a:xfrm>
              <a:off x="6858000" y="1"/>
              <a:ext cx="762000" cy="428625"/>
            </a:xfrm>
            <a:prstGeom prst="rect">
              <a:avLst/>
            </a:prstGeom>
            <a:noFill/>
            <a:ln w="1905">
              <a:solidFill>
                <a:schemeClr val="accent1">
                  <a:shade val="50000"/>
                  <a:alpha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9" name="Rechteck 18">
              <a:extLst>
                <a:ext uri="{FF2B5EF4-FFF2-40B4-BE49-F238E27FC236}">
                  <a16:creationId xmlns:a16="http://schemas.microsoft.com/office/drawing/2014/main" id="{A0E97C42-C6F7-435C-8452-8B66FEEB7C40}"/>
                </a:ext>
              </a:extLst>
            </p:cNvPr>
            <p:cNvSpPr/>
            <p:nvPr userDrawn="1"/>
          </p:nvSpPr>
          <p:spPr>
            <a:xfrm>
              <a:off x="7620000" y="1"/>
              <a:ext cx="762000" cy="428625"/>
            </a:xfrm>
            <a:prstGeom prst="rect">
              <a:avLst/>
            </a:prstGeom>
            <a:noFill/>
            <a:ln w="1905">
              <a:solidFill>
                <a:schemeClr val="accent1">
                  <a:shade val="50000"/>
                  <a:alpha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0" name="Rechteck 19">
              <a:extLst>
                <a:ext uri="{FF2B5EF4-FFF2-40B4-BE49-F238E27FC236}">
                  <a16:creationId xmlns:a16="http://schemas.microsoft.com/office/drawing/2014/main" id="{E512A1D4-A606-46DA-A5A6-5305089A9E61}"/>
                </a:ext>
              </a:extLst>
            </p:cNvPr>
            <p:cNvSpPr/>
            <p:nvPr userDrawn="1"/>
          </p:nvSpPr>
          <p:spPr>
            <a:xfrm>
              <a:off x="8382000" y="1"/>
              <a:ext cx="762000" cy="428625"/>
            </a:xfrm>
            <a:prstGeom prst="rect">
              <a:avLst/>
            </a:prstGeom>
            <a:noFill/>
            <a:ln w="1905">
              <a:solidFill>
                <a:schemeClr val="accent1">
                  <a:shade val="50000"/>
                  <a:alpha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1" name="Rechteck 20">
              <a:extLst>
                <a:ext uri="{FF2B5EF4-FFF2-40B4-BE49-F238E27FC236}">
                  <a16:creationId xmlns:a16="http://schemas.microsoft.com/office/drawing/2014/main" id="{9FC302BF-F449-4101-BEDE-89F8FAC23915}"/>
                </a:ext>
              </a:extLst>
            </p:cNvPr>
            <p:cNvSpPr/>
            <p:nvPr userDrawn="1"/>
          </p:nvSpPr>
          <p:spPr>
            <a:xfrm>
              <a:off x="9144000" y="1"/>
              <a:ext cx="762000" cy="428625"/>
            </a:xfrm>
            <a:prstGeom prst="rect">
              <a:avLst/>
            </a:prstGeom>
            <a:noFill/>
            <a:ln w="1905">
              <a:solidFill>
                <a:schemeClr val="accent1">
                  <a:shade val="50000"/>
                  <a:alpha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2" name="Rechteck 21">
              <a:extLst>
                <a:ext uri="{FF2B5EF4-FFF2-40B4-BE49-F238E27FC236}">
                  <a16:creationId xmlns:a16="http://schemas.microsoft.com/office/drawing/2014/main" id="{C324CA6C-066D-45D2-B305-92173AF82F27}"/>
                </a:ext>
              </a:extLst>
            </p:cNvPr>
            <p:cNvSpPr/>
            <p:nvPr userDrawn="1"/>
          </p:nvSpPr>
          <p:spPr>
            <a:xfrm>
              <a:off x="9906000" y="1"/>
              <a:ext cx="762000" cy="428625"/>
            </a:xfrm>
            <a:prstGeom prst="rect">
              <a:avLst/>
            </a:prstGeom>
            <a:noFill/>
            <a:ln w="1905">
              <a:solidFill>
                <a:schemeClr val="accent1">
                  <a:shade val="50000"/>
                  <a:alpha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3" name="Rechteck 22">
              <a:extLst>
                <a:ext uri="{FF2B5EF4-FFF2-40B4-BE49-F238E27FC236}">
                  <a16:creationId xmlns:a16="http://schemas.microsoft.com/office/drawing/2014/main" id="{C808C1B7-89EE-4E59-A22A-0A49579A5235}"/>
                </a:ext>
              </a:extLst>
            </p:cNvPr>
            <p:cNvSpPr/>
            <p:nvPr userDrawn="1"/>
          </p:nvSpPr>
          <p:spPr>
            <a:xfrm>
              <a:off x="10668000" y="1"/>
              <a:ext cx="762000" cy="428625"/>
            </a:xfrm>
            <a:prstGeom prst="rect">
              <a:avLst/>
            </a:prstGeom>
            <a:noFill/>
            <a:ln w="1905">
              <a:solidFill>
                <a:schemeClr val="accent1">
                  <a:shade val="50000"/>
                  <a:alpha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4" name="Rechteck 23">
              <a:extLst>
                <a:ext uri="{FF2B5EF4-FFF2-40B4-BE49-F238E27FC236}">
                  <a16:creationId xmlns:a16="http://schemas.microsoft.com/office/drawing/2014/main" id="{C9D2FF2B-54CB-456B-B17F-092F24AB9FA3}"/>
                </a:ext>
              </a:extLst>
            </p:cNvPr>
            <p:cNvSpPr/>
            <p:nvPr userDrawn="1"/>
          </p:nvSpPr>
          <p:spPr>
            <a:xfrm>
              <a:off x="11430000" y="1"/>
              <a:ext cx="762000" cy="428625"/>
            </a:xfrm>
            <a:prstGeom prst="rect">
              <a:avLst/>
            </a:prstGeom>
            <a:noFill/>
            <a:ln w="1905">
              <a:solidFill>
                <a:schemeClr val="accent1">
                  <a:shade val="50000"/>
                  <a:alpha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5" name="Rechteck 24">
              <a:extLst>
                <a:ext uri="{FF2B5EF4-FFF2-40B4-BE49-F238E27FC236}">
                  <a16:creationId xmlns:a16="http://schemas.microsoft.com/office/drawing/2014/main" id="{45C14797-7F72-49B4-81C6-ABC5807C420A}"/>
                </a:ext>
              </a:extLst>
            </p:cNvPr>
            <p:cNvSpPr/>
            <p:nvPr userDrawn="1"/>
          </p:nvSpPr>
          <p:spPr>
            <a:xfrm>
              <a:off x="0" y="428626"/>
              <a:ext cx="762000" cy="428625"/>
            </a:xfrm>
            <a:prstGeom prst="rect">
              <a:avLst/>
            </a:prstGeom>
            <a:noFill/>
            <a:ln w="1905">
              <a:solidFill>
                <a:schemeClr val="accent1">
                  <a:shade val="50000"/>
                  <a:alpha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6" name="Rechteck 25">
              <a:extLst>
                <a:ext uri="{FF2B5EF4-FFF2-40B4-BE49-F238E27FC236}">
                  <a16:creationId xmlns:a16="http://schemas.microsoft.com/office/drawing/2014/main" id="{FA2DE4C7-5BE4-4D39-A800-0EDEF9C95306}"/>
                </a:ext>
              </a:extLst>
            </p:cNvPr>
            <p:cNvSpPr/>
            <p:nvPr userDrawn="1"/>
          </p:nvSpPr>
          <p:spPr>
            <a:xfrm>
              <a:off x="762000" y="428626"/>
              <a:ext cx="762000" cy="428625"/>
            </a:xfrm>
            <a:prstGeom prst="rect">
              <a:avLst/>
            </a:prstGeom>
            <a:noFill/>
            <a:ln w="1905">
              <a:solidFill>
                <a:schemeClr val="accent1">
                  <a:shade val="50000"/>
                  <a:alpha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7" name="Rechteck 26">
              <a:extLst>
                <a:ext uri="{FF2B5EF4-FFF2-40B4-BE49-F238E27FC236}">
                  <a16:creationId xmlns:a16="http://schemas.microsoft.com/office/drawing/2014/main" id="{6A28526E-86D7-4518-9EB2-1D6E13A974E1}"/>
                </a:ext>
              </a:extLst>
            </p:cNvPr>
            <p:cNvSpPr/>
            <p:nvPr userDrawn="1"/>
          </p:nvSpPr>
          <p:spPr>
            <a:xfrm>
              <a:off x="1524000" y="428626"/>
              <a:ext cx="762000" cy="428625"/>
            </a:xfrm>
            <a:prstGeom prst="rect">
              <a:avLst/>
            </a:prstGeom>
            <a:noFill/>
            <a:ln w="1905">
              <a:solidFill>
                <a:schemeClr val="accent1">
                  <a:shade val="50000"/>
                  <a:alpha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8" name="Rechteck 27">
              <a:extLst>
                <a:ext uri="{FF2B5EF4-FFF2-40B4-BE49-F238E27FC236}">
                  <a16:creationId xmlns:a16="http://schemas.microsoft.com/office/drawing/2014/main" id="{3BE017CF-7E3D-472F-9C3F-2D9B9957588E}"/>
                </a:ext>
              </a:extLst>
            </p:cNvPr>
            <p:cNvSpPr/>
            <p:nvPr userDrawn="1"/>
          </p:nvSpPr>
          <p:spPr>
            <a:xfrm>
              <a:off x="2286000" y="428626"/>
              <a:ext cx="762000" cy="428625"/>
            </a:xfrm>
            <a:prstGeom prst="rect">
              <a:avLst/>
            </a:prstGeom>
            <a:noFill/>
            <a:ln w="1905">
              <a:solidFill>
                <a:schemeClr val="accent1">
                  <a:shade val="50000"/>
                  <a:alpha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9" name="Rechteck 28">
              <a:extLst>
                <a:ext uri="{FF2B5EF4-FFF2-40B4-BE49-F238E27FC236}">
                  <a16:creationId xmlns:a16="http://schemas.microsoft.com/office/drawing/2014/main" id="{646F7BF5-C033-487E-9100-3E19E9C6EB88}"/>
                </a:ext>
              </a:extLst>
            </p:cNvPr>
            <p:cNvSpPr/>
            <p:nvPr userDrawn="1"/>
          </p:nvSpPr>
          <p:spPr>
            <a:xfrm>
              <a:off x="3048000" y="428626"/>
              <a:ext cx="762000" cy="428625"/>
            </a:xfrm>
            <a:prstGeom prst="rect">
              <a:avLst/>
            </a:prstGeom>
            <a:noFill/>
            <a:ln w="1905">
              <a:solidFill>
                <a:schemeClr val="accent1">
                  <a:shade val="50000"/>
                  <a:alpha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0" name="Rechteck 29">
              <a:extLst>
                <a:ext uri="{FF2B5EF4-FFF2-40B4-BE49-F238E27FC236}">
                  <a16:creationId xmlns:a16="http://schemas.microsoft.com/office/drawing/2014/main" id="{D934206B-D02B-495A-A848-52A5AD883411}"/>
                </a:ext>
              </a:extLst>
            </p:cNvPr>
            <p:cNvSpPr/>
            <p:nvPr userDrawn="1"/>
          </p:nvSpPr>
          <p:spPr>
            <a:xfrm>
              <a:off x="3810000" y="428626"/>
              <a:ext cx="762000" cy="428625"/>
            </a:xfrm>
            <a:prstGeom prst="rect">
              <a:avLst/>
            </a:prstGeom>
            <a:noFill/>
            <a:ln w="1905">
              <a:solidFill>
                <a:schemeClr val="accent1">
                  <a:shade val="50000"/>
                  <a:alpha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1" name="Rechteck 30">
              <a:extLst>
                <a:ext uri="{FF2B5EF4-FFF2-40B4-BE49-F238E27FC236}">
                  <a16:creationId xmlns:a16="http://schemas.microsoft.com/office/drawing/2014/main" id="{61365C9E-6E2E-4401-934D-3B2099A07D83}"/>
                </a:ext>
              </a:extLst>
            </p:cNvPr>
            <p:cNvSpPr/>
            <p:nvPr userDrawn="1"/>
          </p:nvSpPr>
          <p:spPr>
            <a:xfrm>
              <a:off x="4572000" y="428626"/>
              <a:ext cx="762000" cy="428625"/>
            </a:xfrm>
            <a:prstGeom prst="rect">
              <a:avLst/>
            </a:prstGeom>
            <a:noFill/>
            <a:ln w="1905">
              <a:solidFill>
                <a:schemeClr val="accent1">
                  <a:shade val="50000"/>
                  <a:alpha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2" name="Rechteck 31">
              <a:extLst>
                <a:ext uri="{FF2B5EF4-FFF2-40B4-BE49-F238E27FC236}">
                  <a16:creationId xmlns:a16="http://schemas.microsoft.com/office/drawing/2014/main" id="{24E07960-E07F-4682-919C-52941D83F975}"/>
                </a:ext>
              </a:extLst>
            </p:cNvPr>
            <p:cNvSpPr/>
            <p:nvPr userDrawn="1"/>
          </p:nvSpPr>
          <p:spPr>
            <a:xfrm>
              <a:off x="5334000" y="428626"/>
              <a:ext cx="762000" cy="428625"/>
            </a:xfrm>
            <a:prstGeom prst="rect">
              <a:avLst/>
            </a:prstGeom>
            <a:noFill/>
            <a:ln w="1905">
              <a:solidFill>
                <a:schemeClr val="accent1">
                  <a:shade val="50000"/>
                  <a:alpha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3" name="Rechteck 32">
              <a:extLst>
                <a:ext uri="{FF2B5EF4-FFF2-40B4-BE49-F238E27FC236}">
                  <a16:creationId xmlns:a16="http://schemas.microsoft.com/office/drawing/2014/main" id="{E76D5035-D585-4992-9169-D9B79A5C387E}"/>
                </a:ext>
              </a:extLst>
            </p:cNvPr>
            <p:cNvSpPr/>
            <p:nvPr userDrawn="1"/>
          </p:nvSpPr>
          <p:spPr>
            <a:xfrm>
              <a:off x="6096000" y="428626"/>
              <a:ext cx="762000" cy="428625"/>
            </a:xfrm>
            <a:prstGeom prst="rect">
              <a:avLst/>
            </a:prstGeom>
            <a:noFill/>
            <a:ln w="1905">
              <a:solidFill>
                <a:schemeClr val="accent1">
                  <a:shade val="50000"/>
                  <a:alpha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4" name="Rechteck 33">
              <a:extLst>
                <a:ext uri="{FF2B5EF4-FFF2-40B4-BE49-F238E27FC236}">
                  <a16:creationId xmlns:a16="http://schemas.microsoft.com/office/drawing/2014/main" id="{A7F34ECB-6FD8-4D20-AC9A-5737FCF2D629}"/>
                </a:ext>
              </a:extLst>
            </p:cNvPr>
            <p:cNvSpPr/>
            <p:nvPr userDrawn="1"/>
          </p:nvSpPr>
          <p:spPr>
            <a:xfrm>
              <a:off x="6858000" y="428626"/>
              <a:ext cx="762000" cy="428625"/>
            </a:xfrm>
            <a:prstGeom prst="rect">
              <a:avLst/>
            </a:prstGeom>
            <a:noFill/>
            <a:ln w="1905">
              <a:solidFill>
                <a:schemeClr val="accent1">
                  <a:shade val="50000"/>
                  <a:alpha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5" name="Rechteck 34">
              <a:extLst>
                <a:ext uri="{FF2B5EF4-FFF2-40B4-BE49-F238E27FC236}">
                  <a16:creationId xmlns:a16="http://schemas.microsoft.com/office/drawing/2014/main" id="{46052A2B-00B1-4571-86A4-A3EC04EAF293}"/>
                </a:ext>
              </a:extLst>
            </p:cNvPr>
            <p:cNvSpPr/>
            <p:nvPr userDrawn="1"/>
          </p:nvSpPr>
          <p:spPr>
            <a:xfrm>
              <a:off x="7620000" y="428626"/>
              <a:ext cx="762000" cy="428625"/>
            </a:xfrm>
            <a:prstGeom prst="rect">
              <a:avLst/>
            </a:prstGeom>
            <a:noFill/>
            <a:ln w="1905">
              <a:solidFill>
                <a:schemeClr val="accent1">
                  <a:shade val="50000"/>
                  <a:alpha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6" name="Rechteck 35">
              <a:extLst>
                <a:ext uri="{FF2B5EF4-FFF2-40B4-BE49-F238E27FC236}">
                  <a16:creationId xmlns:a16="http://schemas.microsoft.com/office/drawing/2014/main" id="{0ADA3613-D20A-48BB-8FEF-E31AC9C6A5E3}"/>
                </a:ext>
              </a:extLst>
            </p:cNvPr>
            <p:cNvSpPr/>
            <p:nvPr userDrawn="1"/>
          </p:nvSpPr>
          <p:spPr>
            <a:xfrm>
              <a:off x="8382000" y="428626"/>
              <a:ext cx="762000" cy="428625"/>
            </a:xfrm>
            <a:prstGeom prst="rect">
              <a:avLst/>
            </a:prstGeom>
            <a:noFill/>
            <a:ln w="1905">
              <a:solidFill>
                <a:schemeClr val="accent1">
                  <a:shade val="50000"/>
                  <a:alpha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7" name="Rechteck 36">
              <a:extLst>
                <a:ext uri="{FF2B5EF4-FFF2-40B4-BE49-F238E27FC236}">
                  <a16:creationId xmlns:a16="http://schemas.microsoft.com/office/drawing/2014/main" id="{04A22744-7A7B-4D43-9F37-17F52E2805FD}"/>
                </a:ext>
              </a:extLst>
            </p:cNvPr>
            <p:cNvSpPr/>
            <p:nvPr userDrawn="1"/>
          </p:nvSpPr>
          <p:spPr>
            <a:xfrm>
              <a:off x="9144000" y="428626"/>
              <a:ext cx="762000" cy="428625"/>
            </a:xfrm>
            <a:prstGeom prst="rect">
              <a:avLst/>
            </a:prstGeom>
            <a:noFill/>
            <a:ln w="1905">
              <a:solidFill>
                <a:schemeClr val="accent1">
                  <a:shade val="50000"/>
                  <a:alpha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8" name="Rechteck 37">
              <a:extLst>
                <a:ext uri="{FF2B5EF4-FFF2-40B4-BE49-F238E27FC236}">
                  <a16:creationId xmlns:a16="http://schemas.microsoft.com/office/drawing/2014/main" id="{AA1C16C8-F0C7-4624-B37D-76DBC5BEF988}"/>
                </a:ext>
              </a:extLst>
            </p:cNvPr>
            <p:cNvSpPr/>
            <p:nvPr userDrawn="1"/>
          </p:nvSpPr>
          <p:spPr>
            <a:xfrm>
              <a:off x="9906000" y="428626"/>
              <a:ext cx="762000" cy="428625"/>
            </a:xfrm>
            <a:prstGeom prst="rect">
              <a:avLst/>
            </a:prstGeom>
            <a:noFill/>
            <a:ln w="1905">
              <a:solidFill>
                <a:schemeClr val="accent1">
                  <a:shade val="50000"/>
                  <a:alpha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9" name="Rechteck 38">
              <a:extLst>
                <a:ext uri="{FF2B5EF4-FFF2-40B4-BE49-F238E27FC236}">
                  <a16:creationId xmlns:a16="http://schemas.microsoft.com/office/drawing/2014/main" id="{22497EE1-A031-4425-9812-89E5F7899AD1}"/>
                </a:ext>
              </a:extLst>
            </p:cNvPr>
            <p:cNvSpPr/>
            <p:nvPr userDrawn="1"/>
          </p:nvSpPr>
          <p:spPr>
            <a:xfrm>
              <a:off x="10668000" y="428626"/>
              <a:ext cx="762000" cy="428625"/>
            </a:xfrm>
            <a:prstGeom prst="rect">
              <a:avLst/>
            </a:prstGeom>
            <a:noFill/>
            <a:ln w="1905">
              <a:solidFill>
                <a:schemeClr val="accent1">
                  <a:shade val="50000"/>
                  <a:alpha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40" name="Rechteck 39">
              <a:extLst>
                <a:ext uri="{FF2B5EF4-FFF2-40B4-BE49-F238E27FC236}">
                  <a16:creationId xmlns:a16="http://schemas.microsoft.com/office/drawing/2014/main" id="{1F89B529-C360-4C6D-9EA1-CF8A4FDDF9D8}"/>
                </a:ext>
              </a:extLst>
            </p:cNvPr>
            <p:cNvSpPr/>
            <p:nvPr userDrawn="1"/>
          </p:nvSpPr>
          <p:spPr>
            <a:xfrm>
              <a:off x="11430000" y="428626"/>
              <a:ext cx="762000" cy="428625"/>
            </a:xfrm>
            <a:prstGeom prst="rect">
              <a:avLst/>
            </a:prstGeom>
            <a:noFill/>
            <a:ln w="1905">
              <a:solidFill>
                <a:schemeClr val="accent1">
                  <a:shade val="50000"/>
                  <a:alpha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41" name="Rechteck 40">
              <a:extLst>
                <a:ext uri="{FF2B5EF4-FFF2-40B4-BE49-F238E27FC236}">
                  <a16:creationId xmlns:a16="http://schemas.microsoft.com/office/drawing/2014/main" id="{F6EEEBB0-B7C5-4A07-AA40-C9FC8A230BE2}"/>
                </a:ext>
              </a:extLst>
            </p:cNvPr>
            <p:cNvSpPr/>
            <p:nvPr userDrawn="1"/>
          </p:nvSpPr>
          <p:spPr>
            <a:xfrm>
              <a:off x="0" y="857251"/>
              <a:ext cx="762000" cy="428625"/>
            </a:xfrm>
            <a:prstGeom prst="rect">
              <a:avLst/>
            </a:prstGeom>
            <a:noFill/>
            <a:ln w="1905">
              <a:solidFill>
                <a:schemeClr val="accent1">
                  <a:shade val="50000"/>
                  <a:alpha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42" name="Rechteck 41">
              <a:extLst>
                <a:ext uri="{FF2B5EF4-FFF2-40B4-BE49-F238E27FC236}">
                  <a16:creationId xmlns:a16="http://schemas.microsoft.com/office/drawing/2014/main" id="{E2DE5873-90D7-479F-A0BA-83C0A78AD59C}"/>
                </a:ext>
              </a:extLst>
            </p:cNvPr>
            <p:cNvSpPr/>
            <p:nvPr userDrawn="1"/>
          </p:nvSpPr>
          <p:spPr>
            <a:xfrm>
              <a:off x="762000" y="857251"/>
              <a:ext cx="762000" cy="428625"/>
            </a:xfrm>
            <a:prstGeom prst="rect">
              <a:avLst/>
            </a:prstGeom>
            <a:noFill/>
            <a:ln w="1905">
              <a:solidFill>
                <a:schemeClr val="accent1">
                  <a:shade val="50000"/>
                  <a:alpha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43" name="Rechteck 42">
              <a:extLst>
                <a:ext uri="{FF2B5EF4-FFF2-40B4-BE49-F238E27FC236}">
                  <a16:creationId xmlns:a16="http://schemas.microsoft.com/office/drawing/2014/main" id="{A04D3122-76A8-47E7-BDA9-6DEC9525FCAF}"/>
                </a:ext>
              </a:extLst>
            </p:cNvPr>
            <p:cNvSpPr/>
            <p:nvPr userDrawn="1"/>
          </p:nvSpPr>
          <p:spPr>
            <a:xfrm>
              <a:off x="1524000" y="857251"/>
              <a:ext cx="762000" cy="428625"/>
            </a:xfrm>
            <a:prstGeom prst="rect">
              <a:avLst/>
            </a:prstGeom>
            <a:noFill/>
            <a:ln w="1905">
              <a:solidFill>
                <a:schemeClr val="accent1">
                  <a:shade val="50000"/>
                  <a:alpha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44" name="Rechteck 43">
              <a:extLst>
                <a:ext uri="{FF2B5EF4-FFF2-40B4-BE49-F238E27FC236}">
                  <a16:creationId xmlns:a16="http://schemas.microsoft.com/office/drawing/2014/main" id="{4B534BE4-4D79-4B15-AFA7-0B9047F600C3}"/>
                </a:ext>
              </a:extLst>
            </p:cNvPr>
            <p:cNvSpPr/>
            <p:nvPr userDrawn="1"/>
          </p:nvSpPr>
          <p:spPr>
            <a:xfrm>
              <a:off x="2286000" y="857251"/>
              <a:ext cx="762000" cy="428625"/>
            </a:xfrm>
            <a:prstGeom prst="rect">
              <a:avLst/>
            </a:prstGeom>
            <a:noFill/>
            <a:ln w="1905">
              <a:solidFill>
                <a:schemeClr val="accent1">
                  <a:shade val="50000"/>
                  <a:alpha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45" name="Rechteck 44">
              <a:extLst>
                <a:ext uri="{FF2B5EF4-FFF2-40B4-BE49-F238E27FC236}">
                  <a16:creationId xmlns:a16="http://schemas.microsoft.com/office/drawing/2014/main" id="{27B54152-6E3C-4283-9E1F-98659A4617F9}"/>
                </a:ext>
              </a:extLst>
            </p:cNvPr>
            <p:cNvSpPr/>
            <p:nvPr userDrawn="1"/>
          </p:nvSpPr>
          <p:spPr>
            <a:xfrm>
              <a:off x="3048000" y="857251"/>
              <a:ext cx="762000" cy="428625"/>
            </a:xfrm>
            <a:prstGeom prst="rect">
              <a:avLst/>
            </a:prstGeom>
            <a:noFill/>
            <a:ln w="1905">
              <a:solidFill>
                <a:schemeClr val="accent1">
                  <a:shade val="50000"/>
                  <a:alpha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46" name="Rechteck 45">
              <a:extLst>
                <a:ext uri="{FF2B5EF4-FFF2-40B4-BE49-F238E27FC236}">
                  <a16:creationId xmlns:a16="http://schemas.microsoft.com/office/drawing/2014/main" id="{1784B46E-2ACA-4C8C-9F89-ED8B483DF176}"/>
                </a:ext>
              </a:extLst>
            </p:cNvPr>
            <p:cNvSpPr/>
            <p:nvPr userDrawn="1"/>
          </p:nvSpPr>
          <p:spPr>
            <a:xfrm>
              <a:off x="3810000" y="857251"/>
              <a:ext cx="762000" cy="428625"/>
            </a:xfrm>
            <a:prstGeom prst="rect">
              <a:avLst/>
            </a:prstGeom>
            <a:noFill/>
            <a:ln w="1905">
              <a:solidFill>
                <a:schemeClr val="accent1">
                  <a:shade val="50000"/>
                  <a:alpha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47" name="Rechteck 46">
              <a:extLst>
                <a:ext uri="{FF2B5EF4-FFF2-40B4-BE49-F238E27FC236}">
                  <a16:creationId xmlns:a16="http://schemas.microsoft.com/office/drawing/2014/main" id="{B0A6E973-EF67-4399-B7B5-4B148E683D74}"/>
                </a:ext>
              </a:extLst>
            </p:cNvPr>
            <p:cNvSpPr/>
            <p:nvPr userDrawn="1"/>
          </p:nvSpPr>
          <p:spPr>
            <a:xfrm>
              <a:off x="4572000" y="857251"/>
              <a:ext cx="762000" cy="428625"/>
            </a:xfrm>
            <a:prstGeom prst="rect">
              <a:avLst/>
            </a:prstGeom>
            <a:noFill/>
            <a:ln w="1905">
              <a:solidFill>
                <a:schemeClr val="accent1">
                  <a:shade val="50000"/>
                  <a:alpha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48" name="Rechteck 47">
              <a:extLst>
                <a:ext uri="{FF2B5EF4-FFF2-40B4-BE49-F238E27FC236}">
                  <a16:creationId xmlns:a16="http://schemas.microsoft.com/office/drawing/2014/main" id="{92F4C519-BB7E-4EEC-9E18-F1744C44B648}"/>
                </a:ext>
              </a:extLst>
            </p:cNvPr>
            <p:cNvSpPr/>
            <p:nvPr userDrawn="1"/>
          </p:nvSpPr>
          <p:spPr>
            <a:xfrm>
              <a:off x="5334000" y="857251"/>
              <a:ext cx="762000" cy="428625"/>
            </a:xfrm>
            <a:prstGeom prst="rect">
              <a:avLst/>
            </a:prstGeom>
            <a:noFill/>
            <a:ln w="1905">
              <a:solidFill>
                <a:schemeClr val="accent1">
                  <a:shade val="50000"/>
                  <a:alpha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49" name="Rechteck 48">
              <a:extLst>
                <a:ext uri="{FF2B5EF4-FFF2-40B4-BE49-F238E27FC236}">
                  <a16:creationId xmlns:a16="http://schemas.microsoft.com/office/drawing/2014/main" id="{B0052179-CF96-4A10-AE5C-4E43D84227E1}"/>
                </a:ext>
              </a:extLst>
            </p:cNvPr>
            <p:cNvSpPr/>
            <p:nvPr userDrawn="1"/>
          </p:nvSpPr>
          <p:spPr>
            <a:xfrm>
              <a:off x="6096000" y="857251"/>
              <a:ext cx="762000" cy="428625"/>
            </a:xfrm>
            <a:prstGeom prst="rect">
              <a:avLst/>
            </a:prstGeom>
            <a:noFill/>
            <a:ln w="1905">
              <a:solidFill>
                <a:schemeClr val="accent1">
                  <a:shade val="50000"/>
                  <a:alpha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50" name="Rechteck 49">
              <a:extLst>
                <a:ext uri="{FF2B5EF4-FFF2-40B4-BE49-F238E27FC236}">
                  <a16:creationId xmlns:a16="http://schemas.microsoft.com/office/drawing/2014/main" id="{4BF52120-EB50-415D-8F4D-D25E38BA49EF}"/>
                </a:ext>
              </a:extLst>
            </p:cNvPr>
            <p:cNvSpPr/>
            <p:nvPr userDrawn="1"/>
          </p:nvSpPr>
          <p:spPr>
            <a:xfrm>
              <a:off x="6858000" y="857251"/>
              <a:ext cx="762000" cy="428625"/>
            </a:xfrm>
            <a:prstGeom prst="rect">
              <a:avLst/>
            </a:prstGeom>
            <a:noFill/>
            <a:ln w="1905">
              <a:solidFill>
                <a:schemeClr val="accent1">
                  <a:shade val="50000"/>
                  <a:alpha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51" name="Rechteck 50">
              <a:extLst>
                <a:ext uri="{FF2B5EF4-FFF2-40B4-BE49-F238E27FC236}">
                  <a16:creationId xmlns:a16="http://schemas.microsoft.com/office/drawing/2014/main" id="{22B194A1-C026-4D31-8075-AA007D9C2354}"/>
                </a:ext>
              </a:extLst>
            </p:cNvPr>
            <p:cNvSpPr/>
            <p:nvPr userDrawn="1"/>
          </p:nvSpPr>
          <p:spPr>
            <a:xfrm>
              <a:off x="7620000" y="857251"/>
              <a:ext cx="762000" cy="428625"/>
            </a:xfrm>
            <a:prstGeom prst="rect">
              <a:avLst/>
            </a:prstGeom>
            <a:noFill/>
            <a:ln w="1905">
              <a:solidFill>
                <a:schemeClr val="accent1">
                  <a:shade val="50000"/>
                  <a:alpha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52" name="Rechteck 51">
              <a:extLst>
                <a:ext uri="{FF2B5EF4-FFF2-40B4-BE49-F238E27FC236}">
                  <a16:creationId xmlns:a16="http://schemas.microsoft.com/office/drawing/2014/main" id="{6B3CF998-A1F4-4190-A59E-FB368089B3FB}"/>
                </a:ext>
              </a:extLst>
            </p:cNvPr>
            <p:cNvSpPr/>
            <p:nvPr userDrawn="1"/>
          </p:nvSpPr>
          <p:spPr>
            <a:xfrm>
              <a:off x="8382000" y="857251"/>
              <a:ext cx="762000" cy="428625"/>
            </a:xfrm>
            <a:prstGeom prst="rect">
              <a:avLst/>
            </a:prstGeom>
            <a:noFill/>
            <a:ln w="1905">
              <a:solidFill>
                <a:schemeClr val="accent1">
                  <a:shade val="50000"/>
                  <a:alpha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53" name="Rechteck 52">
              <a:extLst>
                <a:ext uri="{FF2B5EF4-FFF2-40B4-BE49-F238E27FC236}">
                  <a16:creationId xmlns:a16="http://schemas.microsoft.com/office/drawing/2014/main" id="{78FF3A1B-4170-4B7B-932D-734B69EE8C07}"/>
                </a:ext>
              </a:extLst>
            </p:cNvPr>
            <p:cNvSpPr/>
            <p:nvPr userDrawn="1"/>
          </p:nvSpPr>
          <p:spPr>
            <a:xfrm>
              <a:off x="9144000" y="857251"/>
              <a:ext cx="762000" cy="428625"/>
            </a:xfrm>
            <a:prstGeom prst="rect">
              <a:avLst/>
            </a:prstGeom>
            <a:noFill/>
            <a:ln w="1905">
              <a:solidFill>
                <a:schemeClr val="accent1">
                  <a:shade val="50000"/>
                  <a:alpha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54" name="Rechteck 53">
              <a:extLst>
                <a:ext uri="{FF2B5EF4-FFF2-40B4-BE49-F238E27FC236}">
                  <a16:creationId xmlns:a16="http://schemas.microsoft.com/office/drawing/2014/main" id="{841C7E72-D578-4CED-85AF-BA260D0BE923}"/>
                </a:ext>
              </a:extLst>
            </p:cNvPr>
            <p:cNvSpPr/>
            <p:nvPr userDrawn="1"/>
          </p:nvSpPr>
          <p:spPr>
            <a:xfrm>
              <a:off x="9906000" y="857251"/>
              <a:ext cx="762000" cy="428625"/>
            </a:xfrm>
            <a:prstGeom prst="rect">
              <a:avLst/>
            </a:prstGeom>
            <a:noFill/>
            <a:ln w="1905">
              <a:solidFill>
                <a:schemeClr val="accent1">
                  <a:shade val="50000"/>
                  <a:alpha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55" name="Rechteck 54">
              <a:extLst>
                <a:ext uri="{FF2B5EF4-FFF2-40B4-BE49-F238E27FC236}">
                  <a16:creationId xmlns:a16="http://schemas.microsoft.com/office/drawing/2014/main" id="{867E5218-F99A-4364-9DB1-632C50E96449}"/>
                </a:ext>
              </a:extLst>
            </p:cNvPr>
            <p:cNvSpPr/>
            <p:nvPr userDrawn="1"/>
          </p:nvSpPr>
          <p:spPr>
            <a:xfrm>
              <a:off x="10668000" y="857251"/>
              <a:ext cx="762000" cy="428625"/>
            </a:xfrm>
            <a:prstGeom prst="rect">
              <a:avLst/>
            </a:prstGeom>
            <a:noFill/>
            <a:ln w="1905">
              <a:solidFill>
                <a:schemeClr val="accent1">
                  <a:shade val="50000"/>
                  <a:alpha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56" name="Rechteck 55">
              <a:extLst>
                <a:ext uri="{FF2B5EF4-FFF2-40B4-BE49-F238E27FC236}">
                  <a16:creationId xmlns:a16="http://schemas.microsoft.com/office/drawing/2014/main" id="{D51EC510-E7F3-4AC5-9260-F41ED26DC827}"/>
                </a:ext>
              </a:extLst>
            </p:cNvPr>
            <p:cNvSpPr/>
            <p:nvPr userDrawn="1"/>
          </p:nvSpPr>
          <p:spPr>
            <a:xfrm>
              <a:off x="11430000" y="857251"/>
              <a:ext cx="762000" cy="428625"/>
            </a:xfrm>
            <a:prstGeom prst="rect">
              <a:avLst/>
            </a:prstGeom>
            <a:noFill/>
            <a:ln w="1905">
              <a:solidFill>
                <a:schemeClr val="accent1">
                  <a:shade val="50000"/>
                  <a:alpha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57" name="Rechteck 56">
              <a:extLst>
                <a:ext uri="{FF2B5EF4-FFF2-40B4-BE49-F238E27FC236}">
                  <a16:creationId xmlns:a16="http://schemas.microsoft.com/office/drawing/2014/main" id="{FF233937-280E-4193-9FA6-BF12BAFA9302}"/>
                </a:ext>
              </a:extLst>
            </p:cNvPr>
            <p:cNvSpPr/>
            <p:nvPr userDrawn="1"/>
          </p:nvSpPr>
          <p:spPr>
            <a:xfrm>
              <a:off x="0" y="1285876"/>
              <a:ext cx="762000" cy="428625"/>
            </a:xfrm>
            <a:prstGeom prst="rect">
              <a:avLst/>
            </a:prstGeom>
            <a:noFill/>
            <a:ln w="1905">
              <a:solidFill>
                <a:schemeClr val="accent1">
                  <a:shade val="50000"/>
                  <a:alpha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58" name="Rechteck 57">
              <a:extLst>
                <a:ext uri="{FF2B5EF4-FFF2-40B4-BE49-F238E27FC236}">
                  <a16:creationId xmlns:a16="http://schemas.microsoft.com/office/drawing/2014/main" id="{B72A58D6-9DA2-4BC7-92FA-CBBD56BF1943}"/>
                </a:ext>
              </a:extLst>
            </p:cNvPr>
            <p:cNvSpPr/>
            <p:nvPr userDrawn="1"/>
          </p:nvSpPr>
          <p:spPr>
            <a:xfrm>
              <a:off x="762000" y="1285876"/>
              <a:ext cx="762000" cy="428625"/>
            </a:xfrm>
            <a:prstGeom prst="rect">
              <a:avLst/>
            </a:prstGeom>
            <a:noFill/>
            <a:ln w="1905">
              <a:solidFill>
                <a:schemeClr val="accent1">
                  <a:shade val="50000"/>
                  <a:alpha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59" name="Rechteck 58">
              <a:extLst>
                <a:ext uri="{FF2B5EF4-FFF2-40B4-BE49-F238E27FC236}">
                  <a16:creationId xmlns:a16="http://schemas.microsoft.com/office/drawing/2014/main" id="{AAE694C9-F6DC-4BE8-9E56-00641B352F13}"/>
                </a:ext>
              </a:extLst>
            </p:cNvPr>
            <p:cNvSpPr/>
            <p:nvPr userDrawn="1"/>
          </p:nvSpPr>
          <p:spPr>
            <a:xfrm>
              <a:off x="1524000" y="1285876"/>
              <a:ext cx="762000" cy="428625"/>
            </a:xfrm>
            <a:prstGeom prst="rect">
              <a:avLst/>
            </a:prstGeom>
            <a:noFill/>
            <a:ln w="1905">
              <a:solidFill>
                <a:schemeClr val="accent1">
                  <a:shade val="50000"/>
                  <a:alpha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60" name="Rechteck 59">
              <a:extLst>
                <a:ext uri="{FF2B5EF4-FFF2-40B4-BE49-F238E27FC236}">
                  <a16:creationId xmlns:a16="http://schemas.microsoft.com/office/drawing/2014/main" id="{7FB9A8D6-D905-4BB5-BD25-45180CF42288}"/>
                </a:ext>
              </a:extLst>
            </p:cNvPr>
            <p:cNvSpPr/>
            <p:nvPr userDrawn="1"/>
          </p:nvSpPr>
          <p:spPr>
            <a:xfrm>
              <a:off x="2286000" y="1285876"/>
              <a:ext cx="762000" cy="428625"/>
            </a:xfrm>
            <a:prstGeom prst="rect">
              <a:avLst/>
            </a:prstGeom>
            <a:noFill/>
            <a:ln w="1905">
              <a:solidFill>
                <a:schemeClr val="accent1">
                  <a:shade val="50000"/>
                  <a:alpha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61" name="Rechteck 60">
              <a:extLst>
                <a:ext uri="{FF2B5EF4-FFF2-40B4-BE49-F238E27FC236}">
                  <a16:creationId xmlns:a16="http://schemas.microsoft.com/office/drawing/2014/main" id="{46F91B62-36CE-4B0C-9AC5-68BFF2AE33F4}"/>
                </a:ext>
              </a:extLst>
            </p:cNvPr>
            <p:cNvSpPr/>
            <p:nvPr userDrawn="1"/>
          </p:nvSpPr>
          <p:spPr>
            <a:xfrm>
              <a:off x="3048000" y="1285876"/>
              <a:ext cx="762000" cy="428625"/>
            </a:xfrm>
            <a:prstGeom prst="rect">
              <a:avLst/>
            </a:prstGeom>
            <a:noFill/>
            <a:ln w="1905">
              <a:solidFill>
                <a:schemeClr val="accent1">
                  <a:shade val="50000"/>
                  <a:alpha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62" name="Rechteck 61">
              <a:extLst>
                <a:ext uri="{FF2B5EF4-FFF2-40B4-BE49-F238E27FC236}">
                  <a16:creationId xmlns:a16="http://schemas.microsoft.com/office/drawing/2014/main" id="{7409AA21-E710-48B8-A57C-881178DC0727}"/>
                </a:ext>
              </a:extLst>
            </p:cNvPr>
            <p:cNvSpPr/>
            <p:nvPr userDrawn="1"/>
          </p:nvSpPr>
          <p:spPr>
            <a:xfrm>
              <a:off x="3810000" y="1285876"/>
              <a:ext cx="762000" cy="428625"/>
            </a:xfrm>
            <a:prstGeom prst="rect">
              <a:avLst/>
            </a:prstGeom>
            <a:noFill/>
            <a:ln w="1905">
              <a:solidFill>
                <a:schemeClr val="accent1">
                  <a:shade val="50000"/>
                  <a:alpha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63" name="Rechteck 62">
              <a:extLst>
                <a:ext uri="{FF2B5EF4-FFF2-40B4-BE49-F238E27FC236}">
                  <a16:creationId xmlns:a16="http://schemas.microsoft.com/office/drawing/2014/main" id="{F8671753-B109-47CE-A65B-5857A287EBEB}"/>
                </a:ext>
              </a:extLst>
            </p:cNvPr>
            <p:cNvSpPr/>
            <p:nvPr userDrawn="1"/>
          </p:nvSpPr>
          <p:spPr>
            <a:xfrm>
              <a:off x="4572000" y="1285876"/>
              <a:ext cx="762000" cy="428625"/>
            </a:xfrm>
            <a:prstGeom prst="rect">
              <a:avLst/>
            </a:prstGeom>
            <a:noFill/>
            <a:ln w="1905">
              <a:solidFill>
                <a:schemeClr val="accent1">
                  <a:shade val="50000"/>
                  <a:alpha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64" name="Rechteck 63">
              <a:extLst>
                <a:ext uri="{FF2B5EF4-FFF2-40B4-BE49-F238E27FC236}">
                  <a16:creationId xmlns:a16="http://schemas.microsoft.com/office/drawing/2014/main" id="{03BFB94F-19D9-488F-B918-E43D573F0FAF}"/>
                </a:ext>
              </a:extLst>
            </p:cNvPr>
            <p:cNvSpPr/>
            <p:nvPr userDrawn="1"/>
          </p:nvSpPr>
          <p:spPr>
            <a:xfrm>
              <a:off x="5334000" y="1285876"/>
              <a:ext cx="762000" cy="428625"/>
            </a:xfrm>
            <a:prstGeom prst="rect">
              <a:avLst/>
            </a:prstGeom>
            <a:noFill/>
            <a:ln w="1905">
              <a:solidFill>
                <a:schemeClr val="accent1">
                  <a:shade val="50000"/>
                  <a:alpha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65" name="Rechteck 64">
              <a:extLst>
                <a:ext uri="{FF2B5EF4-FFF2-40B4-BE49-F238E27FC236}">
                  <a16:creationId xmlns:a16="http://schemas.microsoft.com/office/drawing/2014/main" id="{E3A5F559-A139-45FF-A295-256AC18E54A5}"/>
                </a:ext>
              </a:extLst>
            </p:cNvPr>
            <p:cNvSpPr/>
            <p:nvPr userDrawn="1"/>
          </p:nvSpPr>
          <p:spPr>
            <a:xfrm>
              <a:off x="6096000" y="1285876"/>
              <a:ext cx="762000" cy="428625"/>
            </a:xfrm>
            <a:prstGeom prst="rect">
              <a:avLst/>
            </a:prstGeom>
            <a:noFill/>
            <a:ln w="1905">
              <a:solidFill>
                <a:schemeClr val="accent1">
                  <a:shade val="50000"/>
                  <a:alpha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66" name="Rechteck 65">
              <a:extLst>
                <a:ext uri="{FF2B5EF4-FFF2-40B4-BE49-F238E27FC236}">
                  <a16:creationId xmlns:a16="http://schemas.microsoft.com/office/drawing/2014/main" id="{346A7815-F9BD-406D-A36C-F4DFA9793F8D}"/>
                </a:ext>
              </a:extLst>
            </p:cNvPr>
            <p:cNvSpPr/>
            <p:nvPr userDrawn="1"/>
          </p:nvSpPr>
          <p:spPr>
            <a:xfrm>
              <a:off x="6858000" y="1285876"/>
              <a:ext cx="762000" cy="428625"/>
            </a:xfrm>
            <a:prstGeom prst="rect">
              <a:avLst/>
            </a:prstGeom>
            <a:noFill/>
            <a:ln w="1905">
              <a:solidFill>
                <a:schemeClr val="accent1">
                  <a:shade val="50000"/>
                  <a:alpha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67" name="Rechteck 66">
              <a:extLst>
                <a:ext uri="{FF2B5EF4-FFF2-40B4-BE49-F238E27FC236}">
                  <a16:creationId xmlns:a16="http://schemas.microsoft.com/office/drawing/2014/main" id="{6E3CDC7B-F312-4FAC-B6B6-D3173A6761C3}"/>
                </a:ext>
              </a:extLst>
            </p:cNvPr>
            <p:cNvSpPr/>
            <p:nvPr userDrawn="1"/>
          </p:nvSpPr>
          <p:spPr>
            <a:xfrm>
              <a:off x="7620000" y="1285876"/>
              <a:ext cx="762000" cy="428625"/>
            </a:xfrm>
            <a:prstGeom prst="rect">
              <a:avLst/>
            </a:prstGeom>
            <a:noFill/>
            <a:ln w="1905">
              <a:solidFill>
                <a:schemeClr val="accent1">
                  <a:shade val="50000"/>
                  <a:alpha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68" name="Rechteck 67">
              <a:extLst>
                <a:ext uri="{FF2B5EF4-FFF2-40B4-BE49-F238E27FC236}">
                  <a16:creationId xmlns:a16="http://schemas.microsoft.com/office/drawing/2014/main" id="{D3D23DD6-ADF8-421A-9EDB-73B0ECD2D370}"/>
                </a:ext>
              </a:extLst>
            </p:cNvPr>
            <p:cNvSpPr/>
            <p:nvPr userDrawn="1"/>
          </p:nvSpPr>
          <p:spPr>
            <a:xfrm>
              <a:off x="8382000" y="1285876"/>
              <a:ext cx="762000" cy="428625"/>
            </a:xfrm>
            <a:prstGeom prst="rect">
              <a:avLst/>
            </a:prstGeom>
            <a:noFill/>
            <a:ln w="1905">
              <a:solidFill>
                <a:schemeClr val="accent1">
                  <a:shade val="50000"/>
                  <a:alpha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69" name="Rechteck 68">
              <a:extLst>
                <a:ext uri="{FF2B5EF4-FFF2-40B4-BE49-F238E27FC236}">
                  <a16:creationId xmlns:a16="http://schemas.microsoft.com/office/drawing/2014/main" id="{4988BF4E-3357-4408-9B1F-B0405E29964D}"/>
                </a:ext>
              </a:extLst>
            </p:cNvPr>
            <p:cNvSpPr/>
            <p:nvPr userDrawn="1"/>
          </p:nvSpPr>
          <p:spPr>
            <a:xfrm>
              <a:off x="9144000" y="1285876"/>
              <a:ext cx="762000" cy="428625"/>
            </a:xfrm>
            <a:prstGeom prst="rect">
              <a:avLst/>
            </a:prstGeom>
            <a:noFill/>
            <a:ln w="1905">
              <a:solidFill>
                <a:schemeClr val="accent1">
                  <a:shade val="50000"/>
                  <a:alpha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70" name="Rechteck 69">
              <a:extLst>
                <a:ext uri="{FF2B5EF4-FFF2-40B4-BE49-F238E27FC236}">
                  <a16:creationId xmlns:a16="http://schemas.microsoft.com/office/drawing/2014/main" id="{E01A7A51-4EF5-4D66-8114-B9906CAB1FE6}"/>
                </a:ext>
              </a:extLst>
            </p:cNvPr>
            <p:cNvSpPr/>
            <p:nvPr userDrawn="1"/>
          </p:nvSpPr>
          <p:spPr>
            <a:xfrm>
              <a:off x="9906000" y="1285876"/>
              <a:ext cx="762000" cy="428625"/>
            </a:xfrm>
            <a:prstGeom prst="rect">
              <a:avLst/>
            </a:prstGeom>
            <a:noFill/>
            <a:ln w="1905">
              <a:solidFill>
                <a:schemeClr val="accent1">
                  <a:shade val="50000"/>
                  <a:alpha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71" name="Rechteck 70">
              <a:extLst>
                <a:ext uri="{FF2B5EF4-FFF2-40B4-BE49-F238E27FC236}">
                  <a16:creationId xmlns:a16="http://schemas.microsoft.com/office/drawing/2014/main" id="{95A88169-DB8D-4911-BB81-6B3D6B1286C7}"/>
                </a:ext>
              </a:extLst>
            </p:cNvPr>
            <p:cNvSpPr/>
            <p:nvPr userDrawn="1"/>
          </p:nvSpPr>
          <p:spPr>
            <a:xfrm>
              <a:off x="10668000" y="1285876"/>
              <a:ext cx="762000" cy="428625"/>
            </a:xfrm>
            <a:prstGeom prst="rect">
              <a:avLst/>
            </a:prstGeom>
            <a:noFill/>
            <a:ln w="1905">
              <a:solidFill>
                <a:schemeClr val="accent1">
                  <a:shade val="50000"/>
                  <a:alpha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72" name="Rechteck 71">
              <a:extLst>
                <a:ext uri="{FF2B5EF4-FFF2-40B4-BE49-F238E27FC236}">
                  <a16:creationId xmlns:a16="http://schemas.microsoft.com/office/drawing/2014/main" id="{6C9B6480-41BB-44A1-899B-9A160BB5A75A}"/>
                </a:ext>
              </a:extLst>
            </p:cNvPr>
            <p:cNvSpPr/>
            <p:nvPr userDrawn="1"/>
          </p:nvSpPr>
          <p:spPr>
            <a:xfrm>
              <a:off x="11430000" y="1285876"/>
              <a:ext cx="762000" cy="428625"/>
            </a:xfrm>
            <a:prstGeom prst="rect">
              <a:avLst/>
            </a:prstGeom>
            <a:noFill/>
            <a:ln w="1905">
              <a:solidFill>
                <a:schemeClr val="accent1">
                  <a:shade val="50000"/>
                  <a:alpha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73" name="Rechteck 72">
              <a:extLst>
                <a:ext uri="{FF2B5EF4-FFF2-40B4-BE49-F238E27FC236}">
                  <a16:creationId xmlns:a16="http://schemas.microsoft.com/office/drawing/2014/main" id="{CD2AF036-28C6-491C-A430-C555F775857D}"/>
                </a:ext>
              </a:extLst>
            </p:cNvPr>
            <p:cNvSpPr/>
            <p:nvPr userDrawn="1"/>
          </p:nvSpPr>
          <p:spPr>
            <a:xfrm>
              <a:off x="0" y="1714501"/>
              <a:ext cx="762000" cy="428625"/>
            </a:xfrm>
            <a:prstGeom prst="rect">
              <a:avLst/>
            </a:prstGeom>
            <a:noFill/>
            <a:ln w="1905">
              <a:solidFill>
                <a:schemeClr val="accent1">
                  <a:shade val="50000"/>
                  <a:alpha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74" name="Rechteck 73">
              <a:extLst>
                <a:ext uri="{FF2B5EF4-FFF2-40B4-BE49-F238E27FC236}">
                  <a16:creationId xmlns:a16="http://schemas.microsoft.com/office/drawing/2014/main" id="{51F38E5B-D6C0-4B8D-A2FA-FCD037292C34}"/>
                </a:ext>
              </a:extLst>
            </p:cNvPr>
            <p:cNvSpPr/>
            <p:nvPr userDrawn="1"/>
          </p:nvSpPr>
          <p:spPr>
            <a:xfrm>
              <a:off x="762000" y="1714501"/>
              <a:ext cx="762000" cy="428625"/>
            </a:xfrm>
            <a:prstGeom prst="rect">
              <a:avLst/>
            </a:prstGeom>
            <a:noFill/>
            <a:ln w="1905">
              <a:solidFill>
                <a:schemeClr val="accent1">
                  <a:shade val="50000"/>
                  <a:alpha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75" name="Rechteck 74">
              <a:extLst>
                <a:ext uri="{FF2B5EF4-FFF2-40B4-BE49-F238E27FC236}">
                  <a16:creationId xmlns:a16="http://schemas.microsoft.com/office/drawing/2014/main" id="{93FD90F8-DAD2-4C21-92C0-68CF838CDB1A}"/>
                </a:ext>
              </a:extLst>
            </p:cNvPr>
            <p:cNvSpPr/>
            <p:nvPr userDrawn="1"/>
          </p:nvSpPr>
          <p:spPr>
            <a:xfrm>
              <a:off x="1524000" y="1714501"/>
              <a:ext cx="762000" cy="428625"/>
            </a:xfrm>
            <a:prstGeom prst="rect">
              <a:avLst/>
            </a:prstGeom>
            <a:noFill/>
            <a:ln w="1905">
              <a:solidFill>
                <a:schemeClr val="accent1">
                  <a:shade val="50000"/>
                  <a:alpha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76" name="Rechteck 75">
              <a:extLst>
                <a:ext uri="{FF2B5EF4-FFF2-40B4-BE49-F238E27FC236}">
                  <a16:creationId xmlns:a16="http://schemas.microsoft.com/office/drawing/2014/main" id="{940CCDE4-CB16-4E2C-9042-4104EFB2D0EC}"/>
                </a:ext>
              </a:extLst>
            </p:cNvPr>
            <p:cNvSpPr/>
            <p:nvPr userDrawn="1"/>
          </p:nvSpPr>
          <p:spPr>
            <a:xfrm>
              <a:off x="2286000" y="1714501"/>
              <a:ext cx="762000" cy="428625"/>
            </a:xfrm>
            <a:prstGeom prst="rect">
              <a:avLst/>
            </a:prstGeom>
            <a:noFill/>
            <a:ln w="1905">
              <a:solidFill>
                <a:schemeClr val="accent1">
                  <a:shade val="50000"/>
                  <a:alpha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77" name="Rechteck 76">
              <a:extLst>
                <a:ext uri="{FF2B5EF4-FFF2-40B4-BE49-F238E27FC236}">
                  <a16:creationId xmlns:a16="http://schemas.microsoft.com/office/drawing/2014/main" id="{E69F0B78-EB39-4AB7-824E-42D586776FAE}"/>
                </a:ext>
              </a:extLst>
            </p:cNvPr>
            <p:cNvSpPr/>
            <p:nvPr userDrawn="1"/>
          </p:nvSpPr>
          <p:spPr>
            <a:xfrm>
              <a:off x="3048000" y="1714501"/>
              <a:ext cx="762000" cy="428625"/>
            </a:xfrm>
            <a:prstGeom prst="rect">
              <a:avLst/>
            </a:prstGeom>
            <a:noFill/>
            <a:ln w="1905">
              <a:solidFill>
                <a:schemeClr val="accent1">
                  <a:shade val="50000"/>
                  <a:alpha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78" name="Rechteck 77">
              <a:extLst>
                <a:ext uri="{FF2B5EF4-FFF2-40B4-BE49-F238E27FC236}">
                  <a16:creationId xmlns:a16="http://schemas.microsoft.com/office/drawing/2014/main" id="{31AC8C75-EF2F-4FEC-B5AD-FCAE28EC1ACF}"/>
                </a:ext>
              </a:extLst>
            </p:cNvPr>
            <p:cNvSpPr/>
            <p:nvPr userDrawn="1"/>
          </p:nvSpPr>
          <p:spPr>
            <a:xfrm>
              <a:off x="3810000" y="1714501"/>
              <a:ext cx="762000" cy="428625"/>
            </a:xfrm>
            <a:prstGeom prst="rect">
              <a:avLst/>
            </a:prstGeom>
            <a:noFill/>
            <a:ln w="1905">
              <a:solidFill>
                <a:schemeClr val="accent1">
                  <a:shade val="50000"/>
                  <a:alpha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79" name="Rechteck 78">
              <a:extLst>
                <a:ext uri="{FF2B5EF4-FFF2-40B4-BE49-F238E27FC236}">
                  <a16:creationId xmlns:a16="http://schemas.microsoft.com/office/drawing/2014/main" id="{230AECDD-118A-4120-81DA-18FD38C70150}"/>
                </a:ext>
              </a:extLst>
            </p:cNvPr>
            <p:cNvSpPr/>
            <p:nvPr userDrawn="1"/>
          </p:nvSpPr>
          <p:spPr>
            <a:xfrm>
              <a:off x="4572000" y="1714501"/>
              <a:ext cx="762000" cy="428625"/>
            </a:xfrm>
            <a:prstGeom prst="rect">
              <a:avLst/>
            </a:prstGeom>
            <a:noFill/>
            <a:ln w="1905">
              <a:solidFill>
                <a:schemeClr val="accent1">
                  <a:shade val="50000"/>
                  <a:alpha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80" name="Rechteck 79">
              <a:extLst>
                <a:ext uri="{FF2B5EF4-FFF2-40B4-BE49-F238E27FC236}">
                  <a16:creationId xmlns:a16="http://schemas.microsoft.com/office/drawing/2014/main" id="{E3C4957B-C3E8-4260-8740-512B7944EB4F}"/>
                </a:ext>
              </a:extLst>
            </p:cNvPr>
            <p:cNvSpPr/>
            <p:nvPr userDrawn="1"/>
          </p:nvSpPr>
          <p:spPr>
            <a:xfrm>
              <a:off x="5334000" y="1714501"/>
              <a:ext cx="762000" cy="428625"/>
            </a:xfrm>
            <a:prstGeom prst="rect">
              <a:avLst/>
            </a:prstGeom>
            <a:noFill/>
            <a:ln w="1905">
              <a:solidFill>
                <a:schemeClr val="accent1">
                  <a:shade val="50000"/>
                  <a:alpha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81" name="Rechteck 80">
              <a:extLst>
                <a:ext uri="{FF2B5EF4-FFF2-40B4-BE49-F238E27FC236}">
                  <a16:creationId xmlns:a16="http://schemas.microsoft.com/office/drawing/2014/main" id="{99E7E8DF-D5BA-41AC-8F26-4789789C2AC4}"/>
                </a:ext>
              </a:extLst>
            </p:cNvPr>
            <p:cNvSpPr/>
            <p:nvPr userDrawn="1"/>
          </p:nvSpPr>
          <p:spPr>
            <a:xfrm>
              <a:off x="6096000" y="1714501"/>
              <a:ext cx="762000" cy="428625"/>
            </a:xfrm>
            <a:prstGeom prst="rect">
              <a:avLst/>
            </a:prstGeom>
            <a:noFill/>
            <a:ln w="1905">
              <a:solidFill>
                <a:schemeClr val="accent1">
                  <a:shade val="50000"/>
                  <a:alpha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82" name="Rechteck 81">
              <a:extLst>
                <a:ext uri="{FF2B5EF4-FFF2-40B4-BE49-F238E27FC236}">
                  <a16:creationId xmlns:a16="http://schemas.microsoft.com/office/drawing/2014/main" id="{20036B26-5452-4106-8C2B-D0509B635900}"/>
                </a:ext>
              </a:extLst>
            </p:cNvPr>
            <p:cNvSpPr/>
            <p:nvPr userDrawn="1"/>
          </p:nvSpPr>
          <p:spPr>
            <a:xfrm>
              <a:off x="6858000" y="1714501"/>
              <a:ext cx="762000" cy="428625"/>
            </a:xfrm>
            <a:prstGeom prst="rect">
              <a:avLst/>
            </a:prstGeom>
            <a:noFill/>
            <a:ln w="1905">
              <a:solidFill>
                <a:schemeClr val="accent1">
                  <a:shade val="50000"/>
                  <a:alpha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83" name="Rechteck 82">
              <a:extLst>
                <a:ext uri="{FF2B5EF4-FFF2-40B4-BE49-F238E27FC236}">
                  <a16:creationId xmlns:a16="http://schemas.microsoft.com/office/drawing/2014/main" id="{B8409036-7FC5-4B5D-8B83-7E545EA3CCEC}"/>
                </a:ext>
              </a:extLst>
            </p:cNvPr>
            <p:cNvSpPr/>
            <p:nvPr userDrawn="1"/>
          </p:nvSpPr>
          <p:spPr>
            <a:xfrm>
              <a:off x="7620000" y="1714501"/>
              <a:ext cx="762000" cy="428625"/>
            </a:xfrm>
            <a:prstGeom prst="rect">
              <a:avLst/>
            </a:prstGeom>
            <a:noFill/>
            <a:ln w="1905">
              <a:solidFill>
                <a:schemeClr val="accent1">
                  <a:shade val="50000"/>
                  <a:alpha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84" name="Rechteck 83">
              <a:extLst>
                <a:ext uri="{FF2B5EF4-FFF2-40B4-BE49-F238E27FC236}">
                  <a16:creationId xmlns:a16="http://schemas.microsoft.com/office/drawing/2014/main" id="{6E46E9A8-72FE-48F1-B3FF-5A8434C65ED9}"/>
                </a:ext>
              </a:extLst>
            </p:cNvPr>
            <p:cNvSpPr/>
            <p:nvPr userDrawn="1"/>
          </p:nvSpPr>
          <p:spPr>
            <a:xfrm>
              <a:off x="8382000" y="1714501"/>
              <a:ext cx="762000" cy="428625"/>
            </a:xfrm>
            <a:prstGeom prst="rect">
              <a:avLst/>
            </a:prstGeom>
            <a:noFill/>
            <a:ln w="1905">
              <a:solidFill>
                <a:schemeClr val="accent1">
                  <a:shade val="50000"/>
                  <a:alpha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85" name="Rechteck 84">
              <a:extLst>
                <a:ext uri="{FF2B5EF4-FFF2-40B4-BE49-F238E27FC236}">
                  <a16:creationId xmlns:a16="http://schemas.microsoft.com/office/drawing/2014/main" id="{5413375C-3702-4E31-BDC0-3A9324E06559}"/>
                </a:ext>
              </a:extLst>
            </p:cNvPr>
            <p:cNvSpPr/>
            <p:nvPr userDrawn="1"/>
          </p:nvSpPr>
          <p:spPr>
            <a:xfrm>
              <a:off x="9144000" y="1714501"/>
              <a:ext cx="762000" cy="428625"/>
            </a:xfrm>
            <a:prstGeom prst="rect">
              <a:avLst/>
            </a:prstGeom>
            <a:noFill/>
            <a:ln w="1905">
              <a:solidFill>
                <a:schemeClr val="accent1">
                  <a:shade val="50000"/>
                  <a:alpha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86" name="Rechteck 85">
              <a:extLst>
                <a:ext uri="{FF2B5EF4-FFF2-40B4-BE49-F238E27FC236}">
                  <a16:creationId xmlns:a16="http://schemas.microsoft.com/office/drawing/2014/main" id="{1EB7348D-8E6B-437E-BFAF-3ABC12C909F5}"/>
                </a:ext>
              </a:extLst>
            </p:cNvPr>
            <p:cNvSpPr/>
            <p:nvPr userDrawn="1"/>
          </p:nvSpPr>
          <p:spPr>
            <a:xfrm>
              <a:off x="9906000" y="1714501"/>
              <a:ext cx="762000" cy="428625"/>
            </a:xfrm>
            <a:prstGeom prst="rect">
              <a:avLst/>
            </a:prstGeom>
            <a:noFill/>
            <a:ln w="1905">
              <a:solidFill>
                <a:schemeClr val="accent1">
                  <a:shade val="50000"/>
                  <a:alpha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87" name="Rechteck 86">
              <a:extLst>
                <a:ext uri="{FF2B5EF4-FFF2-40B4-BE49-F238E27FC236}">
                  <a16:creationId xmlns:a16="http://schemas.microsoft.com/office/drawing/2014/main" id="{C0072058-119C-42EA-A117-CE4B595F150C}"/>
                </a:ext>
              </a:extLst>
            </p:cNvPr>
            <p:cNvSpPr/>
            <p:nvPr userDrawn="1"/>
          </p:nvSpPr>
          <p:spPr>
            <a:xfrm>
              <a:off x="10668000" y="1714501"/>
              <a:ext cx="762000" cy="428625"/>
            </a:xfrm>
            <a:prstGeom prst="rect">
              <a:avLst/>
            </a:prstGeom>
            <a:noFill/>
            <a:ln w="1905">
              <a:solidFill>
                <a:schemeClr val="accent1">
                  <a:shade val="50000"/>
                  <a:alpha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88" name="Rechteck 87">
              <a:extLst>
                <a:ext uri="{FF2B5EF4-FFF2-40B4-BE49-F238E27FC236}">
                  <a16:creationId xmlns:a16="http://schemas.microsoft.com/office/drawing/2014/main" id="{A2011C58-3FD1-4845-AEBE-42A5A818563B}"/>
                </a:ext>
              </a:extLst>
            </p:cNvPr>
            <p:cNvSpPr/>
            <p:nvPr userDrawn="1"/>
          </p:nvSpPr>
          <p:spPr>
            <a:xfrm>
              <a:off x="11430000" y="1714501"/>
              <a:ext cx="762000" cy="428625"/>
            </a:xfrm>
            <a:prstGeom prst="rect">
              <a:avLst/>
            </a:prstGeom>
            <a:noFill/>
            <a:ln w="1905">
              <a:solidFill>
                <a:schemeClr val="accent1">
                  <a:shade val="50000"/>
                  <a:alpha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89" name="Rechteck 88">
              <a:extLst>
                <a:ext uri="{FF2B5EF4-FFF2-40B4-BE49-F238E27FC236}">
                  <a16:creationId xmlns:a16="http://schemas.microsoft.com/office/drawing/2014/main" id="{9B509D46-6925-4508-8F84-C18086C46E1E}"/>
                </a:ext>
              </a:extLst>
            </p:cNvPr>
            <p:cNvSpPr/>
            <p:nvPr userDrawn="1"/>
          </p:nvSpPr>
          <p:spPr>
            <a:xfrm>
              <a:off x="0" y="2143126"/>
              <a:ext cx="762000" cy="428625"/>
            </a:xfrm>
            <a:prstGeom prst="rect">
              <a:avLst/>
            </a:prstGeom>
            <a:noFill/>
            <a:ln w="1905">
              <a:solidFill>
                <a:schemeClr val="accent1">
                  <a:shade val="50000"/>
                  <a:alpha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90" name="Rechteck 89">
              <a:extLst>
                <a:ext uri="{FF2B5EF4-FFF2-40B4-BE49-F238E27FC236}">
                  <a16:creationId xmlns:a16="http://schemas.microsoft.com/office/drawing/2014/main" id="{CCA1C525-AA87-459F-A47C-AB682AA13B1E}"/>
                </a:ext>
              </a:extLst>
            </p:cNvPr>
            <p:cNvSpPr/>
            <p:nvPr userDrawn="1"/>
          </p:nvSpPr>
          <p:spPr>
            <a:xfrm>
              <a:off x="762000" y="2143126"/>
              <a:ext cx="762000" cy="428625"/>
            </a:xfrm>
            <a:prstGeom prst="rect">
              <a:avLst/>
            </a:prstGeom>
            <a:noFill/>
            <a:ln w="1905">
              <a:solidFill>
                <a:schemeClr val="accent1">
                  <a:shade val="50000"/>
                  <a:alpha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91" name="Rechteck 90">
              <a:extLst>
                <a:ext uri="{FF2B5EF4-FFF2-40B4-BE49-F238E27FC236}">
                  <a16:creationId xmlns:a16="http://schemas.microsoft.com/office/drawing/2014/main" id="{67D139B0-EBDE-45BC-B59B-73038F8C84FE}"/>
                </a:ext>
              </a:extLst>
            </p:cNvPr>
            <p:cNvSpPr/>
            <p:nvPr userDrawn="1"/>
          </p:nvSpPr>
          <p:spPr>
            <a:xfrm>
              <a:off x="1524000" y="2143126"/>
              <a:ext cx="762000" cy="428625"/>
            </a:xfrm>
            <a:prstGeom prst="rect">
              <a:avLst/>
            </a:prstGeom>
            <a:noFill/>
            <a:ln w="1905">
              <a:solidFill>
                <a:schemeClr val="accent1">
                  <a:shade val="50000"/>
                  <a:alpha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92" name="Rechteck 91">
              <a:extLst>
                <a:ext uri="{FF2B5EF4-FFF2-40B4-BE49-F238E27FC236}">
                  <a16:creationId xmlns:a16="http://schemas.microsoft.com/office/drawing/2014/main" id="{A10D8F93-FF04-4A9F-9F24-59BC6CA0D59F}"/>
                </a:ext>
              </a:extLst>
            </p:cNvPr>
            <p:cNvSpPr/>
            <p:nvPr userDrawn="1"/>
          </p:nvSpPr>
          <p:spPr>
            <a:xfrm>
              <a:off x="2286000" y="2143126"/>
              <a:ext cx="762000" cy="428625"/>
            </a:xfrm>
            <a:prstGeom prst="rect">
              <a:avLst/>
            </a:prstGeom>
            <a:noFill/>
            <a:ln w="1905">
              <a:solidFill>
                <a:schemeClr val="accent1">
                  <a:shade val="50000"/>
                  <a:alpha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93" name="Rechteck 92">
              <a:extLst>
                <a:ext uri="{FF2B5EF4-FFF2-40B4-BE49-F238E27FC236}">
                  <a16:creationId xmlns:a16="http://schemas.microsoft.com/office/drawing/2014/main" id="{1320AFDB-7B8E-4DFD-A511-C1B4ABEFCED1}"/>
                </a:ext>
              </a:extLst>
            </p:cNvPr>
            <p:cNvSpPr/>
            <p:nvPr userDrawn="1"/>
          </p:nvSpPr>
          <p:spPr>
            <a:xfrm>
              <a:off x="3048000" y="2143126"/>
              <a:ext cx="762000" cy="428625"/>
            </a:xfrm>
            <a:prstGeom prst="rect">
              <a:avLst/>
            </a:prstGeom>
            <a:noFill/>
            <a:ln w="1905">
              <a:solidFill>
                <a:schemeClr val="accent1">
                  <a:shade val="50000"/>
                  <a:alpha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94" name="Rechteck 93">
              <a:extLst>
                <a:ext uri="{FF2B5EF4-FFF2-40B4-BE49-F238E27FC236}">
                  <a16:creationId xmlns:a16="http://schemas.microsoft.com/office/drawing/2014/main" id="{48275022-3AAF-47FE-8CB9-814FABF410E2}"/>
                </a:ext>
              </a:extLst>
            </p:cNvPr>
            <p:cNvSpPr/>
            <p:nvPr userDrawn="1"/>
          </p:nvSpPr>
          <p:spPr>
            <a:xfrm>
              <a:off x="3810000" y="2143126"/>
              <a:ext cx="762000" cy="428625"/>
            </a:xfrm>
            <a:prstGeom prst="rect">
              <a:avLst/>
            </a:prstGeom>
            <a:noFill/>
            <a:ln w="1905">
              <a:solidFill>
                <a:schemeClr val="accent1">
                  <a:shade val="50000"/>
                  <a:alpha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95" name="Rechteck 94">
              <a:extLst>
                <a:ext uri="{FF2B5EF4-FFF2-40B4-BE49-F238E27FC236}">
                  <a16:creationId xmlns:a16="http://schemas.microsoft.com/office/drawing/2014/main" id="{919329B6-DDF2-4391-8799-9234BE9EA0D0}"/>
                </a:ext>
              </a:extLst>
            </p:cNvPr>
            <p:cNvSpPr/>
            <p:nvPr userDrawn="1"/>
          </p:nvSpPr>
          <p:spPr>
            <a:xfrm>
              <a:off x="4572000" y="2143126"/>
              <a:ext cx="762000" cy="428625"/>
            </a:xfrm>
            <a:prstGeom prst="rect">
              <a:avLst/>
            </a:prstGeom>
            <a:noFill/>
            <a:ln w="1905">
              <a:solidFill>
                <a:schemeClr val="accent1">
                  <a:shade val="50000"/>
                  <a:alpha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96" name="Rechteck 95">
              <a:extLst>
                <a:ext uri="{FF2B5EF4-FFF2-40B4-BE49-F238E27FC236}">
                  <a16:creationId xmlns:a16="http://schemas.microsoft.com/office/drawing/2014/main" id="{AAA0A003-F884-4AA7-97AC-A88EA55C7185}"/>
                </a:ext>
              </a:extLst>
            </p:cNvPr>
            <p:cNvSpPr/>
            <p:nvPr userDrawn="1"/>
          </p:nvSpPr>
          <p:spPr>
            <a:xfrm>
              <a:off x="5334000" y="2143126"/>
              <a:ext cx="762000" cy="428625"/>
            </a:xfrm>
            <a:prstGeom prst="rect">
              <a:avLst/>
            </a:prstGeom>
            <a:noFill/>
            <a:ln w="1905">
              <a:solidFill>
                <a:schemeClr val="accent1">
                  <a:shade val="50000"/>
                  <a:alpha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97" name="Rechteck 96">
              <a:extLst>
                <a:ext uri="{FF2B5EF4-FFF2-40B4-BE49-F238E27FC236}">
                  <a16:creationId xmlns:a16="http://schemas.microsoft.com/office/drawing/2014/main" id="{48F9F3AB-3FC2-4D33-A46D-9CA9D59BD2FB}"/>
                </a:ext>
              </a:extLst>
            </p:cNvPr>
            <p:cNvSpPr/>
            <p:nvPr userDrawn="1"/>
          </p:nvSpPr>
          <p:spPr>
            <a:xfrm>
              <a:off x="6096000" y="2143126"/>
              <a:ext cx="762000" cy="428625"/>
            </a:xfrm>
            <a:prstGeom prst="rect">
              <a:avLst/>
            </a:prstGeom>
            <a:noFill/>
            <a:ln w="1905">
              <a:solidFill>
                <a:schemeClr val="accent1">
                  <a:shade val="50000"/>
                  <a:alpha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98" name="Rechteck 97">
              <a:extLst>
                <a:ext uri="{FF2B5EF4-FFF2-40B4-BE49-F238E27FC236}">
                  <a16:creationId xmlns:a16="http://schemas.microsoft.com/office/drawing/2014/main" id="{17D581F4-8F27-4FB0-8D70-CB99FD142B47}"/>
                </a:ext>
              </a:extLst>
            </p:cNvPr>
            <p:cNvSpPr/>
            <p:nvPr userDrawn="1"/>
          </p:nvSpPr>
          <p:spPr>
            <a:xfrm>
              <a:off x="6858000" y="2143126"/>
              <a:ext cx="762000" cy="428625"/>
            </a:xfrm>
            <a:prstGeom prst="rect">
              <a:avLst/>
            </a:prstGeom>
            <a:noFill/>
            <a:ln w="1905">
              <a:solidFill>
                <a:schemeClr val="accent1">
                  <a:shade val="50000"/>
                  <a:alpha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99" name="Rechteck 98">
              <a:extLst>
                <a:ext uri="{FF2B5EF4-FFF2-40B4-BE49-F238E27FC236}">
                  <a16:creationId xmlns:a16="http://schemas.microsoft.com/office/drawing/2014/main" id="{0E373F5F-65B4-48F3-BB39-1D78AD9DE369}"/>
                </a:ext>
              </a:extLst>
            </p:cNvPr>
            <p:cNvSpPr/>
            <p:nvPr userDrawn="1"/>
          </p:nvSpPr>
          <p:spPr>
            <a:xfrm>
              <a:off x="7620000" y="2143126"/>
              <a:ext cx="762000" cy="428625"/>
            </a:xfrm>
            <a:prstGeom prst="rect">
              <a:avLst/>
            </a:prstGeom>
            <a:noFill/>
            <a:ln w="1905">
              <a:solidFill>
                <a:schemeClr val="accent1">
                  <a:shade val="50000"/>
                  <a:alpha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00" name="Rechteck 99">
              <a:extLst>
                <a:ext uri="{FF2B5EF4-FFF2-40B4-BE49-F238E27FC236}">
                  <a16:creationId xmlns:a16="http://schemas.microsoft.com/office/drawing/2014/main" id="{CAA6187E-41AA-4C5F-9BD6-C6AFDC416DE8}"/>
                </a:ext>
              </a:extLst>
            </p:cNvPr>
            <p:cNvSpPr/>
            <p:nvPr userDrawn="1"/>
          </p:nvSpPr>
          <p:spPr>
            <a:xfrm>
              <a:off x="8382000" y="2143126"/>
              <a:ext cx="762000" cy="428625"/>
            </a:xfrm>
            <a:prstGeom prst="rect">
              <a:avLst/>
            </a:prstGeom>
            <a:noFill/>
            <a:ln w="1905">
              <a:solidFill>
                <a:schemeClr val="accent1">
                  <a:shade val="50000"/>
                  <a:alpha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01" name="Rechteck 100">
              <a:extLst>
                <a:ext uri="{FF2B5EF4-FFF2-40B4-BE49-F238E27FC236}">
                  <a16:creationId xmlns:a16="http://schemas.microsoft.com/office/drawing/2014/main" id="{15420D3A-E211-483E-967A-821DDF92E49E}"/>
                </a:ext>
              </a:extLst>
            </p:cNvPr>
            <p:cNvSpPr/>
            <p:nvPr userDrawn="1"/>
          </p:nvSpPr>
          <p:spPr>
            <a:xfrm>
              <a:off x="9144000" y="2143126"/>
              <a:ext cx="762000" cy="428625"/>
            </a:xfrm>
            <a:prstGeom prst="rect">
              <a:avLst/>
            </a:prstGeom>
            <a:noFill/>
            <a:ln w="1905">
              <a:solidFill>
                <a:schemeClr val="accent1">
                  <a:shade val="50000"/>
                  <a:alpha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02" name="Rechteck 101">
              <a:extLst>
                <a:ext uri="{FF2B5EF4-FFF2-40B4-BE49-F238E27FC236}">
                  <a16:creationId xmlns:a16="http://schemas.microsoft.com/office/drawing/2014/main" id="{85AB20CB-B09A-4C51-AC91-E77E1D300948}"/>
                </a:ext>
              </a:extLst>
            </p:cNvPr>
            <p:cNvSpPr/>
            <p:nvPr userDrawn="1"/>
          </p:nvSpPr>
          <p:spPr>
            <a:xfrm>
              <a:off x="9906000" y="2143126"/>
              <a:ext cx="762000" cy="428625"/>
            </a:xfrm>
            <a:prstGeom prst="rect">
              <a:avLst/>
            </a:prstGeom>
            <a:noFill/>
            <a:ln w="1905">
              <a:solidFill>
                <a:schemeClr val="accent1">
                  <a:shade val="50000"/>
                  <a:alpha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03" name="Rechteck 102">
              <a:extLst>
                <a:ext uri="{FF2B5EF4-FFF2-40B4-BE49-F238E27FC236}">
                  <a16:creationId xmlns:a16="http://schemas.microsoft.com/office/drawing/2014/main" id="{4D3617E8-1AB6-416A-95F7-3BF6B1BEEA2E}"/>
                </a:ext>
              </a:extLst>
            </p:cNvPr>
            <p:cNvSpPr/>
            <p:nvPr userDrawn="1"/>
          </p:nvSpPr>
          <p:spPr>
            <a:xfrm>
              <a:off x="10668000" y="2143126"/>
              <a:ext cx="762000" cy="428625"/>
            </a:xfrm>
            <a:prstGeom prst="rect">
              <a:avLst/>
            </a:prstGeom>
            <a:noFill/>
            <a:ln w="1905">
              <a:solidFill>
                <a:schemeClr val="accent1">
                  <a:shade val="50000"/>
                  <a:alpha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04" name="Rechteck 103">
              <a:extLst>
                <a:ext uri="{FF2B5EF4-FFF2-40B4-BE49-F238E27FC236}">
                  <a16:creationId xmlns:a16="http://schemas.microsoft.com/office/drawing/2014/main" id="{7270B5D7-116B-4103-A051-57EEC28F810C}"/>
                </a:ext>
              </a:extLst>
            </p:cNvPr>
            <p:cNvSpPr/>
            <p:nvPr userDrawn="1"/>
          </p:nvSpPr>
          <p:spPr>
            <a:xfrm>
              <a:off x="11430000" y="2143126"/>
              <a:ext cx="762000" cy="428625"/>
            </a:xfrm>
            <a:prstGeom prst="rect">
              <a:avLst/>
            </a:prstGeom>
            <a:noFill/>
            <a:ln w="1905">
              <a:solidFill>
                <a:schemeClr val="accent1">
                  <a:shade val="50000"/>
                  <a:alpha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05" name="Rechteck 104">
              <a:extLst>
                <a:ext uri="{FF2B5EF4-FFF2-40B4-BE49-F238E27FC236}">
                  <a16:creationId xmlns:a16="http://schemas.microsoft.com/office/drawing/2014/main" id="{D31D0318-F965-4928-9BC6-17D6366C0644}"/>
                </a:ext>
              </a:extLst>
            </p:cNvPr>
            <p:cNvSpPr/>
            <p:nvPr userDrawn="1"/>
          </p:nvSpPr>
          <p:spPr>
            <a:xfrm>
              <a:off x="0" y="2571751"/>
              <a:ext cx="762000" cy="428625"/>
            </a:xfrm>
            <a:prstGeom prst="rect">
              <a:avLst/>
            </a:prstGeom>
            <a:noFill/>
            <a:ln w="1905">
              <a:solidFill>
                <a:schemeClr val="accent1">
                  <a:shade val="50000"/>
                  <a:alpha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06" name="Rechteck 105">
              <a:extLst>
                <a:ext uri="{FF2B5EF4-FFF2-40B4-BE49-F238E27FC236}">
                  <a16:creationId xmlns:a16="http://schemas.microsoft.com/office/drawing/2014/main" id="{C2602FC8-8A10-44B0-B2C0-3932ECC8210F}"/>
                </a:ext>
              </a:extLst>
            </p:cNvPr>
            <p:cNvSpPr/>
            <p:nvPr userDrawn="1"/>
          </p:nvSpPr>
          <p:spPr>
            <a:xfrm>
              <a:off x="762000" y="2571751"/>
              <a:ext cx="762000" cy="428625"/>
            </a:xfrm>
            <a:prstGeom prst="rect">
              <a:avLst/>
            </a:prstGeom>
            <a:noFill/>
            <a:ln w="1905">
              <a:solidFill>
                <a:schemeClr val="accent1">
                  <a:shade val="50000"/>
                  <a:alpha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07" name="Rechteck 106">
              <a:extLst>
                <a:ext uri="{FF2B5EF4-FFF2-40B4-BE49-F238E27FC236}">
                  <a16:creationId xmlns:a16="http://schemas.microsoft.com/office/drawing/2014/main" id="{33FC9F51-E749-44EC-9537-6AEE4557628D}"/>
                </a:ext>
              </a:extLst>
            </p:cNvPr>
            <p:cNvSpPr/>
            <p:nvPr userDrawn="1"/>
          </p:nvSpPr>
          <p:spPr>
            <a:xfrm>
              <a:off x="1524000" y="2571751"/>
              <a:ext cx="762000" cy="428625"/>
            </a:xfrm>
            <a:prstGeom prst="rect">
              <a:avLst/>
            </a:prstGeom>
            <a:noFill/>
            <a:ln w="1905">
              <a:solidFill>
                <a:schemeClr val="accent1">
                  <a:shade val="50000"/>
                  <a:alpha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08" name="Rechteck 107">
              <a:extLst>
                <a:ext uri="{FF2B5EF4-FFF2-40B4-BE49-F238E27FC236}">
                  <a16:creationId xmlns:a16="http://schemas.microsoft.com/office/drawing/2014/main" id="{3BCF4E84-DA9F-4972-9931-E2CAC11FB951}"/>
                </a:ext>
              </a:extLst>
            </p:cNvPr>
            <p:cNvSpPr/>
            <p:nvPr userDrawn="1"/>
          </p:nvSpPr>
          <p:spPr>
            <a:xfrm>
              <a:off x="2286000" y="2571751"/>
              <a:ext cx="762000" cy="428625"/>
            </a:xfrm>
            <a:prstGeom prst="rect">
              <a:avLst/>
            </a:prstGeom>
            <a:noFill/>
            <a:ln w="1905">
              <a:solidFill>
                <a:schemeClr val="accent1">
                  <a:shade val="50000"/>
                  <a:alpha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09" name="Rechteck 108">
              <a:extLst>
                <a:ext uri="{FF2B5EF4-FFF2-40B4-BE49-F238E27FC236}">
                  <a16:creationId xmlns:a16="http://schemas.microsoft.com/office/drawing/2014/main" id="{2FB74A55-4B72-412E-894C-B165E10AF4FB}"/>
                </a:ext>
              </a:extLst>
            </p:cNvPr>
            <p:cNvSpPr/>
            <p:nvPr userDrawn="1"/>
          </p:nvSpPr>
          <p:spPr>
            <a:xfrm>
              <a:off x="3048000" y="2571751"/>
              <a:ext cx="762000" cy="428625"/>
            </a:xfrm>
            <a:prstGeom prst="rect">
              <a:avLst/>
            </a:prstGeom>
            <a:noFill/>
            <a:ln w="1905">
              <a:solidFill>
                <a:schemeClr val="accent1">
                  <a:shade val="50000"/>
                  <a:alpha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10" name="Rechteck 109">
              <a:extLst>
                <a:ext uri="{FF2B5EF4-FFF2-40B4-BE49-F238E27FC236}">
                  <a16:creationId xmlns:a16="http://schemas.microsoft.com/office/drawing/2014/main" id="{83C9CE0C-2519-4BDA-B75A-EAB21DB7647C}"/>
                </a:ext>
              </a:extLst>
            </p:cNvPr>
            <p:cNvSpPr/>
            <p:nvPr userDrawn="1"/>
          </p:nvSpPr>
          <p:spPr>
            <a:xfrm>
              <a:off x="3810000" y="2571751"/>
              <a:ext cx="762000" cy="428625"/>
            </a:xfrm>
            <a:prstGeom prst="rect">
              <a:avLst/>
            </a:prstGeom>
            <a:noFill/>
            <a:ln w="1905">
              <a:solidFill>
                <a:schemeClr val="accent1">
                  <a:shade val="50000"/>
                  <a:alpha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11" name="Rechteck 110">
              <a:extLst>
                <a:ext uri="{FF2B5EF4-FFF2-40B4-BE49-F238E27FC236}">
                  <a16:creationId xmlns:a16="http://schemas.microsoft.com/office/drawing/2014/main" id="{D8CC0273-A6A3-4DB4-9D7D-7FA41327BCB8}"/>
                </a:ext>
              </a:extLst>
            </p:cNvPr>
            <p:cNvSpPr/>
            <p:nvPr userDrawn="1"/>
          </p:nvSpPr>
          <p:spPr>
            <a:xfrm>
              <a:off x="4572000" y="2571751"/>
              <a:ext cx="762000" cy="428625"/>
            </a:xfrm>
            <a:prstGeom prst="rect">
              <a:avLst/>
            </a:prstGeom>
            <a:noFill/>
            <a:ln w="1905">
              <a:solidFill>
                <a:schemeClr val="accent1">
                  <a:shade val="50000"/>
                  <a:alpha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12" name="Rechteck 111">
              <a:extLst>
                <a:ext uri="{FF2B5EF4-FFF2-40B4-BE49-F238E27FC236}">
                  <a16:creationId xmlns:a16="http://schemas.microsoft.com/office/drawing/2014/main" id="{ACDD7E1C-6261-4C08-9795-F3E11E312937}"/>
                </a:ext>
              </a:extLst>
            </p:cNvPr>
            <p:cNvSpPr/>
            <p:nvPr userDrawn="1"/>
          </p:nvSpPr>
          <p:spPr>
            <a:xfrm>
              <a:off x="5334000" y="2571751"/>
              <a:ext cx="762000" cy="428625"/>
            </a:xfrm>
            <a:prstGeom prst="rect">
              <a:avLst/>
            </a:prstGeom>
            <a:noFill/>
            <a:ln w="1905">
              <a:solidFill>
                <a:schemeClr val="accent1">
                  <a:shade val="50000"/>
                  <a:alpha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13" name="Rechteck 112">
              <a:extLst>
                <a:ext uri="{FF2B5EF4-FFF2-40B4-BE49-F238E27FC236}">
                  <a16:creationId xmlns:a16="http://schemas.microsoft.com/office/drawing/2014/main" id="{B50709C5-D417-40A4-9B72-64471C53F78F}"/>
                </a:ext>
              </a:extLst>
            </p:cNvPr>
            <p:cNvSpPr/>
            <p:nvPr userDrawn="1"/>
          </p:nvSpPr>
          <p:spPr>
            <a:xfrm>
              <a:off x="6096000" y="2571751"/>
              <a:ext cx="762000" cy="428625"/>
            </a:xfrm>
            <a:prstGeom prst="rect">
              <a:avLst/>
            </a:prstGeom>
            <a:noFill/>
            <a:ln w="1905">
              <a:solidFill>
                <a:schemeClr val="accent1">
                  <a:shade val="50000"/>
                  <a:alpha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14" name="Rechteck 113">
              <a:extLst>
                <a:ext uri="{FF2B5EF4-FFF2-40B4-BE49-F238E27FC236}">
                  <a16:creationId xmlns:a16="http://schemas.microsoft.com/office/drawing/2014/main" id="{BDBEDDB5-37F2-4DF0-8324-49D45B394F36}"/>
                </a:ext>
              </a:extLst>
            </p:cNvPr>
            <p:cNvSpPr/>
            <p:nvPr userDrawn="1"/>
          </p:nvSpPr>
          <p:spPr>
            <a:xfrm>
              <a:off x="6858000" y="2571751"/>
              <a:ext cx="762000" cy="428625"/>
            </a:xfrm>
            <a:prstGeom prst="rect">
              <a:avLst/>
            </a:prstGeom>
            <a:noFill/>
            <a:ln w="1905">
              <a:solidFill>
                <a:schemeClr val="accent1">
                  <a:shade val="50000"/>
                  <a:alpha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15" name="Rechteck 114">
              <a:extLst>
                <a:ext uri="{FF2B5EF4-FFF2-40B4-BE49-F238E27FC236}">
                  <a16:creationId xmlns:a16="http://schemas.microsoft.com/office/drawing/2014/main" id="{25D2CD24-A0A6-4C29-B52D-DA651D4D7BA3}"/>
                </a:ext>
              </a:extLst>
            </p:cNvPr>
            <p:cNvSpPr/>
            <p:nvPr userDrawn="1"/>
          </p:nvSpPr>
          <p:spPr>
            <a:xfrm>
              <a:off x="7620000" y="2571751"/>
              <a:ext cx="762000" cy="428625"/>
            </a:xfrm>
            <a:prstGeom prst="rect">
              <a:avLst/>
            </a:prstGeom>
            <a:noFill/>
            <a:ln w="1905">
              <a:solidFill>
                <a:schemeClr val="accent1">
                  <a:shade val="50000"/>
                  <a:alpha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16" name="Rechteck 115">
              <a:extLst>
                <a:ext uri="{FF2B5EF4-FFF2-40B4-BE49-F238E27FC236}">
                  <a16:creationId xmlns:a16="http://schemas.microsoft.com/office/drawing/2014/main" id="{3A8F1150-EF30-48F6-B8D2-CB2F7E6A00C1}"/>
                </a:ext>
              </a:extLst>
            </p:cNvPr>
            <p:cNvSpPr/>
            <p:nvPr userDrawn="1"/>
          </p:nvSpPr>
          <p:spPr>
            <a:xfrm>
              <a:off x="8382000" y="2571751"/>
              <a:ext cx="762000" cy="428625"/>
            </a:xfrm>
            <a:prstGeom prst="rect">
              <a:avLst/>
            </a:prstGeom>
            <a:noFill/>
            <a:ln w="1905">
              <a:solidFill>
                <a:schemeClr val="accent1">
                  <a:shade val="50000"/>
                  <a:alpha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17" name="Rechteck 116">
              <a:extLst>
                <a:ext uri="{FF2B5EF4-FFF2-40B4-BE49-F238E27FC236}">
                  <a16:creationId xmlns:a16="http://schemas.microsoft.com/office/drawing/2014/main" id="{7A1BF198-8C07-43D0-971A-AA6079C27331}"/>
                </a:ext>
              </a:extLst>
            </p:cNvPr>
            <p:cNvSpPr/>
            <p:nvPr userDrawn="1"/>
          </p:nvSpPr>
          <p:spPr>
            <a:xfrm>
              <a:off x="9144000" y="2571751"/>
              <a:ext cx="762000" cy="428625"/>
            </a:xfrm>
            <a:prstGeom prst="rect">
              <a:avLst/>
            </a:prstGeom>
            <a:noFill/>
            <a:ln w="1905">
              <a:solidFill>
                <a:schemeClr val="accent1">
                  <a:shade val="50000"/>
                  <a:alpha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18" name="Rechteck 117">
              <a:extLst>
                <a:ext uri="{FF2B5EF4-FFF2-40B4-BE49-F238E27FC236}">
                  <a16:creationId xmlns:a16="http://schemas.microsoft.com/office/drawing/2014/main" id="{2614FEE8-7BD0-4318-87D6-01594E7001FE}"/>
                </a:ext>
              </a:extLst>
            </p:cNvPr>
            <p:cNvSpPr/>
            <p:nvPr userDrawn="1"/>
          </p:nvSpPr>
          <p:spPr>
            <a:xfrm>
              <a:off x="9906000" y="2571751"/>
              <a:ext cx="762000" cy="428625"/>
            </a:xfrm>
            <a:prstGeom prst="rect">
              <a:avLst/>
            </a:prstGeom>
            <a:noFill/>
            <a:ln w="1905">
              <a:solidFill>
                <a:schemeClr val="accent1">
                  <a:shade val="50000"/>
                  <a:alpha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19" name="Rechteck 118">
              <a:extLst>
                <a:ext uri="{FF2B5EF4-FFF2-40B4-BE49-F238E27FC236}">
                  <a16:creationId xmlns:a16="http://schemas.microsoft.com/office/drawing/2014/main" id="{B55A39DE-0AD5-4F93-809C-C24D78FCAE02}"/>
                </a:ext>
              </a:extLst>
            </p:cNvPr>
            <p:cNvSpPr/>
            <p:nvPr userDrawn="1"/>
          </p:nvSpPr>
          <p:spPr>
            <a:xfrm>
              <a:off x="10668000" y="2571751"/>
              <a:ext cx="762000" cy="428625"/>
            </a:xfrm>
            <a:prstGeom prst="rect">
              <a:avLst/>
            </a:prstGeom>
            <a:noFill/>
            <a:ln w="1905">
              <a:solidFill>
                <a:schemeClr val="accent1">
                  <a:shade val="50000"/>
                  <a:alpha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20" name="Rechteck 119">
              <a:extLst>
                <a:ext uri="{FF2B5EF4-FFF2-40B4-BE49-F238E27FC236}">
                  <a16:creationId xmlns:a16="http://schemas.microsoft.com/office/drawing/2014/main" id="{A528520A-02C0-4B9A-88EF-61A5838B5468}"/>
                </a:ext>
              </a:extLst>
            </p:cNvPr>
            <p:cNvSpPr/>
            <p:nvPr userDrawn="1"/>
          </p:nvSpPr>
          <p:spPr>
            <a:xfrm>
              <a:off x="11430000" y="2571751"/>
              <a:ext cx="762000" cy="428625"/>
            </a:xfrm>
            <a:prstGeom prst="rect">
              <a:avLst/>
            </a:prstGeom>
            <a:noFill/>
            <a:ln w="1905">
              <a:solidFill>
                <a:schemeClr val="accent1">
                  <a:shade val="50000"/>
                  <a:alpha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21" name="Rechteck 120">
              <a:extLst>
                <a:ext uri="{FF2B5EF4-FFF2-40B4-BE49-F238E27FC236}">
                  <a16:creationId xmlns:a16="http://schemas.microsoft.com/office/drawing/2014/main" id="{D7946610-C827-448C-A665-2DDDD520D237}"/>
                </a:ext>
              </a:extLst>
            </p:cNvPr>
            <p:cNvSpPr/>
            <p:nvPr userDrawn="1"/>
          </p:nvSpPr>
          <p:spPr>
            <a:xfrm>
              <a:off x="0" y="3000376"/>
              <a:ext cx="762000" cy="428625"/>
            </a:xfrm>
            <a:prstGeom prst="rect">
              <a:avLst/>
            </a:prstGeom>
            <a:noFill/>
            <a:ln w="1905">
              <a:solidFill>
                <a:schemeClr val="accent1">
                  <a:shade val="50000"/>
                  <a:alpha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22" name="Rechteck 121">
              <a:extLst>
                <a:ext uri="{FF2B5EF4-FFF2-40B4-BE49-F238E27FC236}">
                  <a16:creationId xmlns:a16="http://schemas.microsoft.com/office/drawing/2014/main" id="{1844BAC3-DF4F-4709-B0B0-8B139EB27260}"/>
                </a:ext>
              </a:extLst>
            </p:cNvPr>
            <p:cNvSpPr/>
            <p:nvPr userDrawn="1"/>
          </p:nvSpPr>
          <p:spPr>
            <a:xfrm>
              <a:off x="762000" y="3000376"/>
              <a:ext cx="762000" cy="428625"/>
            </a:xfrm>
            <a:prstGeom prst="rect">
              <a:avLst/>
            </a:prstGeom>
            <a:noFill/>
            <a:ln w="1905">
              <a:solidFill>
                <a:schemeClr val="accent1">
                  <a:shade val="50000"/>
                  <a:alpha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23" name="Rechteck 122">
              <a:extLst>
                <a:ext uri="{FF2B5EF4-FFF2-40B4-BE49-F238E27FC236}">
                  <a16:creationId xmlns:a16="http://schemas.microsoft.com/office/drawing/2014/main" id="{5A3C5AE6-6BFB-4298-9CAC-7054E9708727}"/>
                </a:ext>
              </a:extLst>
            </p:cNvPr>
            <p:cNvSpPr/>
            <p:nvPr userDrawn="1"/>
          </p:nvSpPr>
          <p:spPr>
            <a:xfrm>
              <a:off x="1524000" y="3000376"/>
              <a:ext cx="762000" cy="428625"/>
            </a:xfrm>
            <a:prstGeom prst="rect">
              <a:avLst/>
            </a:prstGeom>
            <a:noFill/>
            <a:ln w="1905">
              <a:solidFill>
                <a:schemeClr val="accent1">
                  <a:shade val="50000"/>
                  <a:alpha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24" name="Rechteck 123">
              <a:extLst>
                <a:ext uri="{FF2B5EF4-FFF2-40B4-BE49-F238E27FC236}">
                  <a16:creationId xmlns:a16="http://schemas.microsoft.com/office/drawing/2014/main" id="{D2CAEC4C-F4E5-4401-8919-928844332797}"/>
                </a:ext>
              </a:extLst>
            </p:cNvPr>
            <p:cNvSpPr/>
            <p:nvPr userDrawn="1"/>
          </p:nvSpPr>
          <p:spPr>
            <a:xfrm>
              <a:off x="2286000" y="3000376"/>
              <a:ext cx="762000" cy="428625"/>
            </a:xfrm>
            <a:prstGeom prst="rect">
              <a:avLst/>
            </a:prstGeom>
            <a:noFill/>
            <a:ln w="1905">
              <a:solidFill>
                <a:schemeClr val="accent1">
                  <a:shade val="50000"/>
                  <a:alpha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25" name="Rechteck 124">
              <a:extLst>
                <a:ext uri="{FF2B5EF4-FFF2-40B4-BE49-F238E27FC236}">
                  <a16:creationId xmlns:a16="http://schemas.microsoft.com/office/drawing/2014/main" id="{CF1F24EE-BFD5-4FD5-81BA-43CDD5CFC30B}"/>
                </a:ext>
              </a:extLst>
            </p:cNvPr>
            <p:cNvSpPr/>
            <p:nvPr userDrawn="1"/>
          </p:nvSpPr>
          <p:spPr>
            <a:xfrm>
              <a:off x="3048000" y="3000376"/>
              <a:ext cx="762000" cy="428625"/>
            </a:xfrm>
            <a:prstGeom prst="rect">
              <a:avLst/>
            </a:prstGeom>
            <a:noFill/>
            <a:ln w="1905">
              <a:solidFill>
                <a:schemeClr val="accent1">
                  <a:shade val="50000"/>
                  <a:alpha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26" name="Rechteck 125">
              <a:extLst>
                <a:ext uri="{FF2B5EF4-FFF2-40B4-BE49-F238E27FC236}">
                  <a16:creationId xmlns:a16="http://schemas.microsoft.com/office/drawing/2014/main" id="{96602D4D-2256-421B-8FF5-EA870BD557B9}"/>
                </a:ext>
              </a:extLst>
            </p:cNvPr>
            <p:cNvSpPr/>
            <p:nvPr userDrawn="1"/>
          </p:nvSpPr>
          <p:spPr>
            <a:xfrm>
              <a:off x="3810000" y="3000376"/>
              <a:ext cx="762000" cy="428625"/>
            </a:xfrm>
            <a:prstGeom prst="rect">
              <a:avLst/>
            </a:prstGeom>
            <a:noFill/>
            <a:ln w="1905">
              <a:solidFill>
                <a:schemeClr val="accent1">
                  <a:shade val="50000"/>
                  <a:alpha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27" name="Rechteck 126">
              <a:extLst>
                <a:ext uri="{FF2B5EF4-FFF2-40B4-BE49-F238E27FC236}">
                  <a16:creationId xmlns:a16="http://schemas.microsoft.com/office/drawing/2014/main" id="{2C7336A4-A047-48DB-B409-CF84A58E2840}"/>
                </a:ext>
              </a:extLst>
            </p:cNvPr>
            <p:cNvSpPr/>
            <p:nvPr userDrawn="1"/>
          </p:nvSpPr>
          <p:spPr>
            <a:xfrm>
              <a:off x="4572000" y="3000376"/>
              <a:ext cx="762000" cy="428625"/>
            </a:xfrm>
            <a:prstGeom prst="rect">
              <a:avLst/>
            </a:prstGeom>
            <a:noFill/>
            <a:ln w="1905">
              <a:solidFill>
                <a:schemeClr val="accent1">
                  <a:shade val="50000"/>
                  <a:alpha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28" name="Rechteck 127">
              <a:extLst>
                <a:ext uri="{FF2B5EF4-FFF2-40B4-BE49-F238E27FC236}">
                  <a16:creationId xmlns:a16="http://schemas.microsoft.com/office/drawing/2014/main" id="{0B8A5755-283C-47DA-9439-B636EBBC2AA6}"/>
                </a:ext>
              </a:extLst>
            </p:cNvPr>
            <p:cNvSpPr/>
            <p:nvPr userDrawn="1"/>
          </p:nvSpPr>
          <p:spPr>
            <a:xfrm>
              <a:off x="5334000" y="3000376"/>
              <a:ext cx="762000" cy="428625"/>
            </a:xfrm>
            <a:prstGeom prst="rect">
              <a:avLst/>
            </a:prstGeom>
            <a:noFill/>
            <a:ln w="1905">
              <a:solidFill>
                <a:schemeClr val="accent1">
                  <a:shade val="50000"/>
                  <a:alpha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29" name="Rechteck 128">
              <a:extLst>
                <a:ext uri="{FF2B5EF4-FFF2-40B4-BE49-F238E27FC236}">
                  <a16:creationId xmlns:a16="http://schemas.microsoft.com/office/drawing/2014/main" id="{4E61B264-3BBA-4790-ABA5-CF7414359043}"/>
                </a:ext>
              </a:extLst>
            </p:cNvPr>
            <p:cNvSpPr/>
            <p:nvPr userDrawn="1"/>
          </p:nvSpPr>
          <p:spPr>
            <a:xfrm>
              <a:off x="6096000" y="3000376"/>
              <a:ext cx="762000" cy="428625"/>
            </a:xfrm>
            <a:prstGeom prst="rect">
              <a:avLst/>
            </a:prstGeom>
            <a:noFill/>
            <a:ln w="1905">
              <a:solidFill>
                <a:schemeClr val="accent1">
                  <a:shade val="50000"/>
                  <a:alpha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30" name="Rechteck 129">
              <a:extLst>
                <a:ext uri="{FF2B5EF4-FFF2-40B4-BE49-F238E27FC236}">
                  <a16:creationId xmlns:a16="http://schemas.microsoft.com/office/drawing/2014/main" id="{2078E35B-A7D7-489D-9675-492B21F99E00}"/>
                </a:ext>
              </a:extLst>
            </p:cNvPr>
            <p:cNvSpPr/>
            <p:nvPr userDrawn="1"/>
          </p:nvSpPr>
          <p:spPr>
            <a:xfrm>
              <a:off x="6858000" y="3000376"/>
              <a:ext cx="762000" cy="428625"/>
            </a:xfrm>
            <a:prstGeom prst="rect">
              <a:avLst/>
            </a:prstGeom>
            <a:noFill/>
            <a:ln w="1905">
              <a:solidFill>
                <a:schemeClr val="accent1">
                  <a:shade val="50000"/>
                  <a:alpha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31" name="Rechteck 130">
              <a:extLst>
                <a:ext uri="{FF2B5EF4-FFF2-40B4-BE49-F238E27FC236}">
                  <a16:creationId xmlns:a16="http://schemas.microsoft.com/office/drawing/2014/main" id="{4C01A03D-7DB8-4CAF-B6E9-C282DF5D5842}"/>
                </a:ext>
              </a:extLst>
            </p:cNvPr>
            <p:cNvSpPr/>
            <p:nvPr userDrawn="1"/>
          </p:nvSpPr>
          <p:spPr>
            <a:xfrm>
              <a:off x="7620000" y="3000376"/>
              <a:ext cx="762000" cy="428625"/>
            </a:xfrm>
            <a:prstGeom prst="rect">
              <a:avLst/>
            </a:prstGeom>
            <a:noFill/>
            <a:ln w="1905">
              <a:solidFill>
                <a:schemeClr val="accent1">
                  <a:shade val="50000"/>
                  <a:alpha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32" name="Rechteck 131">
              <a:extLst>
                <a:ext uri="{FF2B5EF4-FFF2-40B4-BE49-F238E27FC236}">
                  <a16:creationId xmlns:a16="http://schemas.microsoft.com/office/drawing/2014/main" id="{65783FA2-0228-4F34-8AB9-CB2BD8C7D394}"/>
                </a:ext>
              </a:extLst>
            </p:cNvPr>
            <p:cNvSpPr/>
            <p:nvPr userDrawn="1"/>
          </p:nvSpPr>
          <p:spPr>
            <a:xfrm>
              <a:off x="8382000" y="3000376"/>
              <a:ext cx="762000" cy="428625"/>
            </a:xfrm>
            <a:prstGeom prst="rect">
              <a:avLst/>
            </a:prstGeom>
            <a:noFill/>
            <a:ln w="1905">
              <a:solidFill>
                <a:schemeClr val="accent1">
                  <a:shade val="50000"/>
                  <a:alpha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33" name="Rechteck 132">
              <a:extLst>
                <a:ext uri="{FF2B5EF4-FFF2-40B4-BE49-F238E27FC236}">
                  <a16:creationId xmlns:a16="http://schemas.microsoft.com/office/drawing/2014/main" id="{2BAB9964-8672-44D6-BC5B-C5F3CED9F087}"/>
                </a:ext>
              </a:extLst>
            </p:cNvPr>
            <p:cNvSpPr/>
            <p:nvPr userDrawn="1"/>
          </p:nvSpPr>
          <p:spPr>
            <a:xfrm>
              <a:off x="9144000" y="3000376"/>
              <a:ext cx="762000" cy="428625"/>
            </a:xfrm>
            <a:prstGeom prst="rect">
              <a:avLst/>
            </a:prstGeom>
            <a:noFill/>
            <a:ln w="1905">
              <a:solidFill>
                <a:schemeClr val="accent1">
                  <a:shade val="50000"/>
                  <a:alpha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34" name="Rechteck 133">
              <a:extLst>
                <a:ext uri="{FF2B5EF4-FFF2-40B4-BE49-F238E27FC236}">
                  <a16:creationId xmlns:a16="http://schemas.microsoft.com/office/drawing/2014/main" id="{8820DB55-AA4A-4384-858C-0DE41C8526BD}"/>
                </a:ext>
              </a:extLst>
            </p:cNvPr>
            <p:cNvSpPr/>
            <p:nvPr userDrawn="1"/>
          </p:nvSpPr>
          <p:spPr>
            <a:xfrm>
              <a:off x="9906000" y="3000376"/>
              <a:ext cx="762000" cy="428625"/>
            </a:xfrm>
            <a:prstGeom prst="rect">
              <a:avLst/>
            </a:prstGeom>
            <a:noFill/>
            <a:ln w="1905">
              <a:solidFill>
                <a:schemeClr val="accent1">
                  <a:shade val="50000"/>
                  <a:alpha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35" name="Rechteck 134">
              <a:extLst>
                <a:ext uri="{FF2B5EF4-FFF2-40B4-BE49-F238E27FC236}">
                  <a16:creationId xmlns:a16="http://schemas.microsoft.com/office/drawing/2014/main" id="{B6408277-3A55-4CE0-83FB-511912349698}"/>
                </a:ext>
              </a:extLst>
            </p:cNvPr>
            <p:cNvSpPr/>
            <p:nvPr userDrawn="1"/>
          </p:nvSpPr>
          <p:spPr>
            <a:xfrm>
              <a:off x="10668000" y="3000376"/>
              <a:ext cx="762000" cy="428625"/>
            </a:xfrm>
            <a:prstGeom prst="rect">
              <a:avLst/>
            </a:prstGeom>
            <a:noFill/>
            <a:ln w="1905">
              <a:solidFill>
                <a:schemeClr val="accent1">
                  <a:shade val="50000"/>
                  <a:alpha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36" name="Rechteck 135">
              <a:extLst>
                <a:ext uri="{FF2B5EF4-FFF2-40B4-BE49-F238E27FC236}">
                  <a16:creationId xmlns:a16="http://schemas.microsoft.com/office/drawing/2014/main" id="{753F681C-509C-42F4-945D-349BE5BAB367}"/>
                </a:ext>
              </a:extLst>
            </p:cNvPr>
            <p:cNvSpPr/>
            <p:nvPr userDrawn="1"/>
          </p:nvSpPr>
          <p:spPr>
            <a:xfrm>
              <a:off x="11430000" y="3000376"/>
              <a:ext cx="762000" cy="428625"/>
            </a:xfrm>
            <a:prstGeom prst="rect">
              <a:avLst/>
            </a:prstGeom>
            <a:noFill/>
            <a:ln w="1905">
              <a:solidFill>
                <a:schemeClr val="accent1">
                  <a:shade val="50000"/>
                  <a:alpha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37" name="Rechteck 136">
              <a:extLst>
                <a:ext uri="{FF2B5EF4-FFF2-40B4-BE49-F238E27FC236}">
                  <a16:creationId xmlns:a16="http://schemas.microsoft.com/office/drawing/2014/main" id="{3F15479E-EF29-4D6A-ABD2-B58F82447BFD}"/>
                </a:ext>
              </a:extLst>
            </p:cNvPr>
            <p:cNvSpPr/>
            <p:nvPr userDrawn="1"/>
          </p:nvSpPr>
          <p:spPr>
            <a:xfrm>
              <a:off x="0" y="3429001"/>
              <a:ext cx="762000" cy="428625"/>
            </a:xfrm>
            <a:prstGeom prst="rect">
              <a:avLst/>
            </a:prstGeom>
            <a:noFill/>
            <a:ln w="1905">
              <a:solidFill>
                <a:schemeClr val="accent1">
                  <a:shade val="50000"/>
                  <a:alpha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38" name="Rechteck 137">
              <a:extLst>
                <a:ext uri="{FF2B5EF4-FFF2-40B4-BE49-F238E27FC236}">
                  <a16:creationId xmlns:a16="http://schemas.microsoft.com/office/drawing/2014/main" id="{34718D02-2FAA-491A-B218-953A5A3E31D1}"/>
                </a:ext>
              </a:extLst>
            </p:cNvPr>
            <p:cNvSpPr/>
            <p:nvPr userDrawn="1"/>
          </p:nvSpPr>
          <p:spPr>
            <a:xfrm>
              <a:off x="762000" y="3429001"/>
              <a:ext cx="762000" cy="428625"/>
            </a:xfrm>
            <a:prstGeom prst="rect">
              <a:avLst/>
            </a:prstGeom>
            <a:noFill/>
            <a:ln w="1905">
              <a:solidFill>
                <a:schemeClr val="accent1">
                  <a:shade val="50000"/>
                  <a:alpha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39" name="Rechteck 138">
              <a:extLst>
                <a:ext uri="{FF2B5EF4-FFF2-40B4-BE49-F238E27FC236}">
                  <a16:creationId xmlns:a16="http://schemas.microsoft.com/office/drawing/2014/main" id="{C24A1BD6-3B19-4161-9545-6BCA55E3E8F1}"/>
                </a:ext>
              </a:extLst>
            </p:cNvPr>
            <p:cNvSpPr/>
            <p:nvPr userDrawn="1"/>
          </p:nvSpPr>
          <p:spPr>
            <a:xfrm>
              <a:off x="1524000" y="3429001"/>
              <a:ext cx="762000" cy="428625"/>
            </a:xfrm>
            <a:prstGeom prst="rect">
              <a:avLst/>
            </a:prstGeom>
            <a:noFill/>
            <a:ln w="1905">
              <a:solidFill>
                <a:schemeClr val="accent1">
                  <a:shade val="50000"/>
                  <a:alpha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40" name="Rechteck 139">
              <a:extLst>
                <a:ext uri="{FF2B5EF4-FFF2-40B4-BE49-F238E27FC236}">
                  <a16:creationId xmlns:a16="http://schemas.microsoft.com/office/drawing/2014/main" id="{1BBEC66E-98CC-4F40-9D39-FFCEEDECF816}"/>
                </a:ext>
              </a:extLst>
            </p:cNvPr>
            <p:cNvSpPr/>
            <p:nvPr userDrawn="1"/>
          </p:nvSpPr>
          <p:spPr>
            <a:xfrm>
              <a:off x="2286000" y="3429001"/>
              <a:ext cx="762000" cy="428625"/>
            </a:xfrm>
            <a:prstGeom prst="rect">
              <a:avLst/>
            </a:prstGeom>
            <a:noFill/>
            <a:ln w="1905">
              <a:solidFill>
                <a:schemeClr val="accent1">
                  <a:shade val="50000"/>
                  <a:alpha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41" name="Rechteck 140">
              <a:extLst>
                <a:ext uri="{FF2B5EF4-FFF2-40B4-BE49-F238E27FC236}">
                  <a16:creationId xmlns:a16="http://schemas.microsoft.com/office/drawing/2014/main" id="{185481B1-CD38-4E51-9407-C92508E13B9E}"/>
                </a:ext>
              </a:extLst>
            </p:cNvPr>
            <p:cNvSpPr/>
            <p:nvPr userDrawn="1"/>
          </p:nvSpPr>
          <p:spPr>
            <a:xfrm>
              <a:off x="3048000" y="3429001"/>
              <a:ext cx="762000" cy="428625"/>
            </a:xfrm>
            <a:prstGeom prst="rect">
              <a:avLst/>
            </a:prstGeom>
            <a:noFill/>
            <a:ln w="1905">
              <a:solidFill>
                <a:schemeClr val="accent1">
                  <a:shade val="50000"/>
                  <a:alpha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42" name="Rechteck 141">
              <a:extLst>
                <a:ext uri="{FF2B5EF4-FFF2-40B4-BE49-F238E27FC236}">
                  <a16:creationId xmlns:a16="http://schemas.microsoft.com/office/drawing/2014/main" id="{207F88C9-ABD8-4336-9939-9FA51938007D}"/>
                </a:ext>
              </a:extLst>
            </p:cNvPr>
            <p:cNvSpPr/>
            <p:nvPr userDrawn="1"/>
          </p:nvSpPr>
          <p:spPr>
            <a:xfrm>
              <a:off x="3810000" y="3429001"/>
              <a:ext cx="762000" cy="428625"/>
            </a:xfrm>
            <a:prstGeom prst="rect">
              <a:avLst/>
            </a:prstGeom>
            <a:noFill/>
            <a:ln w="1905">
              <a:solidFill>
                <a:schemeClr val="accent1">
                  <a:shade val="50000"/>
                  <a:alpha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43" name="Rechteck 142">
              <a:extLst>
                <a:ext uri="{FF2B5EF4-FFF2-40B4-BE49-F238E27FC236}">
                  <a16:creationId xmlns:a16="http://schemas.microsoft.com/office/drawing/2014/main" id="{59F8084D-E8A6-4F80-8304-037839FF1D34}"/>
                </a:ext>
              </a:extLst>
            </p:cNvPr>
            <p:cNvSpPr/>
            <p:nvPr userDrawn="1"/>
          </p:nvSpPr>
          <p:spPr>
            <a:xfrm>
              <a:off x="4572000" y="3429001"/>
              <a:ext cx="762000" cy="428625"/>
            </a:xfrm>
            <a:prstGeom prst="rect">
              <a:avLst/>
            </a:prstGeom>
            <a:noFill/>
            <a:ln w="1905">
              <a:solidFill>
                <a:schemeClr val="accent1">
                  <a:shade val="50000"/>
                  <a:alpha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44" name="Rechteck 143">
              <a:extLst>
                <a:ext uri="{FF2B5EF4-FFF2-40B4-BE49-F238E27FC236}">
                  <a16:creationId xmlns:a16="http://schemas.microsoft.com/office/drawing/2014/main" id="{05772502-DC44-4F7A-ABF0-8C5C5BB7BE52}"/>
                </a:ext>
              </a:extLst>
            </p:cNvPr>
            <p:cNvSpPr/>
            <p:nvPr userDrawn="1"/>
          </p:nvSpPr>
          <p:spPr>
            <a:xfrm>
              <a:off x="5334000" y="3429001"/>
              <a:ext cx="762000" cy="428625"/>
            </a:xfrm>
            <a:prstGeom prst="rect">
              <a:avLst/>
            </a:prstGeom>
            <a:noFill/>
            <a:ln w="1905">
              <a:solidFill>
                <a:schemeClr val="accent1">
                  <a:shade val="50000"/>
                  <a:alpha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45" name="Rechteck 144">
              <a:extLst>
                <a:ext uri="{FF2B5EF4-FFF2-40B4-BE49-F238E27FC236}">
                  <a16:creationId xmlns:a16="http://schemas.microsoft.com/office/drawing/2014/main" id="{B2A74B3D-487A-4AA0-8A00-EC79E1B39E7F}"/>
                </a:ext>
              </a:extLst>
            </p:cNvPr>
            <p:cNvSpPr/>
            <p:nvPr userDrawn="1"/>
          </p:nvSpPr>
          <p:spPr>
            <a:xfrm>
              <a:off x="6096000" y="3429001"/>
              <a:ext cx="762000" cy="428625"/>
            </a:xfrm>
            <a:prstGeom prst="rect">
              <a:avLst/>
            </a:prstGeom>
            <a:noFill/>
            <a:ln w="1905">
              <a:solidFill>
                <a:schemeClr val="accent1">
                  <a:shade val="50000"/>
                  <a:alpha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46" name="Rechteck 145">
              <a:extLst>
                <a:ext uri="{FF2B5EF4-FFF2-40B4-BE49-F238E27FC236}">
                  <a16:creationId xmlns:a16="http://schemas.microsoft.com/office/drawing/2014/main" id="{D8FC5220-E24E-4E2D-944E-2C9DF634CB96}"/>
                </a:ext>
              </a:extLst>
            </p:cNvPr>
            <p:cNvSpPr/>
            <p:nvPr userDrawn="1"/>
          </p:nvSpPr>
          <p:spPr>
            <a:xfrm>
              <a:off x="6858000" y="3429001"/>
              <a:ext cx="762000" cy="428625"/>
            </a:xfrm>
            <a:prstGeom prst="rect">
              <a:avLst/>
            </a:prstGeom>
            <a:noFill/>
            <a:ln w="1905">
              <a:solidFill>
                <a:schemeClr val="accent1">
                  <a:shade val="50000"/>
                  <a:alpha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47" name="Rechteck 146">
              <a:extLst>
                <a:ext uri="{FF2B5EF4-FFF2-40B4-BE49-F238E27FC236}">
                  <a16:creationId xmlns:a16="http://schemas.microsoft.com/office/drawing/2014/main" id="{14DA6A01-1578-4FD4-877E-F8CF2A54E202}"/>
                </a:ext>
              </a:extLst>
            </p:cNvPr>
            <p:cNvSpPr/>
            <p:nvPr userDrawn="1"/>
          </p:nvSpPr>
          <p:spPr>
            <a:xfrm>
              <a:off x="7620000" y="3429001"/>
              <a:ext cx="762000" cy="428625"/>
            </a:xfrm>
            <a:prstGeom prst="rect">
              <a:avLst/>
            </a:prstGeom>
            <a:noFill/>
            <a:ln w="1905">
              <a:solidFill>
                <a:schemeClr val="accent1">
                  <a:shade val="50000"/>
                  <a:alpha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48" name="Rechteck 147">
              <a:extLst>
                <a:ext uri="{FF2B5EF4-FFF2-40B4-BE49-F238E27FC236}">
                  <a16:creationId xmlns:a16="http://schemas.microsoft.com/office/drawing/2014/main" id="{1A5D4AEF-956B-47D9-9A39-56FA2F48B8FF}"/>
                </a:ext>
              </a:extLst>
            </p:cNvPr>
            <p:cNvSpPr/>
            <p:nvPr userDrawn="1"/>
          </p:nvSpPr>
          <p:spPr>
            <a:xfrm>
              <a:off x="8382000" y="3429001"/>
              <a:ext cx="762000" cy="428625"/>
            </a:xfrm>
            <a:prstGeom prst="rect">
              <a:avLst/>
            </a:prstGeom>
            <a:noFill/>
            <a:ln w="1905">
              <a:solidFill>
                <a:schemeClr val="accent1">
                  <a:shade val="50000"/>
                  <a:alpha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49" name="Rechteck 148">
              <a:extLst>
                <a:ext uri="{FF2B5EF4-FFF2-40B4-BE49-F238E27FC236}">
                  <a16:creationId xmlns:a16="http://schemas.microsoft.com/office/drawing/2014/main" id="{D219857B-D6CA-4937-8A57-18B28AA3ABAE}"/>
                </a:ext>
              </a:extLst>
            </p:cNvPr>
            <p:cNvSpPr/>
            <p:nvPr userDrawn="1"/>
          </p:nvSpPr>
          <p:spPr>
            <a:xfrm>
              <a:off x="9144000" y="3429001"/>
              <a:ext cx="762000" cy="428625"/>
            </a:xfrm>
            <a:prstGeom prst="rect">
              <a:avLst/>
            </a:prstGeom>
            <a:noFill/>
            <a:ln w="1905">
              <a:solidFill>
                <a:schemeClr val="accent1">
                  <a:shade val="50000"/>
                  <a:alpha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50" name="Rechteck 149">
              <a:extLst>
                <a:ext uri="{FF2B5EF4-FFF2-40B4-BE49-F238E27FC236}">
                  <a16:creationId xmlns:a16="http://schemas.microsoft.com/office/drawing/2014/main" id="{662C8000-C538-4FE5-B816-59C462B01CC9}"/>
                </a:ext>
              </a:extLst>
            </p:cNvPr>
            <p:cNvSpPr/>
            <p:nvPr userDrawn="1"/>
          </p:nvSpPr>
          <p:spPr>
            <a:xfrm>
              <a:off x="9906000" y="3429001"/>
              <a:ext cx="762000" cy="428625"/>
            </a:xfrm>
            <a:prstGeom prst="rect">
              <a:avLst/>
            </a:prstGeom>
            <a:noFill/>
            <a:ln w="1905">
              <a:solidFill>
                <a:schemeClr val="accent1">
                  <a:shade val="50000"/>
                  <a:alpha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51" name="Rechteck 150">
              <a:extLst>
                <a:ext uri="{FF2B5EF4-FFF2-40B4-BE49-F238E27FC236}">
                  <a16:creationId xmlns:a16="http://schemas.microsoft.com/office/drawing/2014/main" id="{7535CB9A-05FF-4939-B357-AD89930AA7A0}"/>
                </a:ext>
              </a:extLst>
            </p:cNvPr>
            <p:cNvSpPr/>
            <p:nvPr userDrawn="1"/>
          </p:nvSpPr>
          <p:spPr>
            <a:xfrm>
              <a:off x="10668000" y="3429001"/>
              <a:ext cx="762000" cy="428625"/>
            </a:xfrm>
            <a:prstGeom prst="rect">
              <a:avLst/>
            </a:prstGeom>
            <a:noFill/>
            <a:ln w="1905">
              <a:solidFill>
                <a:schemeClr val="accent1">
                  <a:shade val="50000"/>
                  <a:alpha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52" name="Rechteck 151">
              <a:extLst>
                <a:ext uri="{FF2B5EF4-FFF2-40B4-BE49-F238E27FC236}">
                  <a16:creationId xmlns:a16="http://schemas.microsoft.com/office/drawing/2014/main" id="{422AD26D-0C11-4E5F-99D3-DC0664A3B685}"/>
                </a:ext>
              </a:extLst>
            </p:cNvPr>
            <p:cNvSpPr/>
            <p:nvPr userDrawn="1"/>
          </p:nvSpPr>
          <p:spPr>
            <a:xfrm>
              <a:off x="11430000" y="3429001"/>
              <a:ext cx="762000" cy="428625"/>
            </a:xfrm>
            <a:prstGeom prst="rect">
              <a:avLst/>
            </a:prstGeom>
            <a:noFill/>
            <a:ln w="1905">
              <a:solidFill>
                <a:schemeClr val="accent1">
                  <a:shade val="50000"/>
                  <a:alpha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53" name="Rechteck 152">
              <a:extLst>
                <a:ext uri="{FF2B5EF4-FFF2-40B4-BE49-F238E27FC236}">
                  <a16:creationId xmlns:a16="http://schemas.microsoft.com/office/drawing/2014/main" id="{815011DB-9F42-4739-986B-CE8AF1892AFF}"/>
                </a:ext>
              </a:extLst>
            </p:cNvPr>
            <p:cNvSpPr/>
            <p:nvPr userDrawn="1"/>
          </p:nvSpPr>
          <p:spPr>
            <a:xfrm>
              <a:off x="0" y="3857626"/>
              <a:ext cx="762000" cy="428625"/>
            </a:xfrm>
            <a:prstGeom prst="rect">
              <a:avLst/>
            </a:prstGeom>
            <a:noFill/>
            <a:ln w="1905">
              <a:solidFill>
                <a:schemeClr val="accent1">
                  <a:shade val="50000"/>
                  <a:alpha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54" name="Rechteck 153">
              <a:extLst>
                <a:ext uri="{FF2B5EF4-FFF2-40B4-BE49-F238E27FC236}">
                  <a16:creationId xmlns:a16="http://schemas.microsoft.com/office/drawing/2014/main" id="{F0179BA4-7A5B-4B06-99F8-8ABD9B5C2231}"/>
                </a:ext>
              </a:extLst>
            </p:cNvPr>
            <p:cNvSpPr/>
            <p:nvPr userDrawn="1"/>
          </p:nvSpPr>
          <p:spPr>
            <a:xfrm>
              <a:off x="762000" y="3857626"/>
              <a:ext cx="762000" cy="428625"/>
            </a:xfrm>
            <a:prstGeom prst="rect">
              <a:avLst/>
            </a:prstGeom>
            <a:noFill/>
            <a:ln w="1905">
              <a:solidFill>
                <a:schemeClr val="accent1">
                  <a:shade val="50000"/>
                  <a:alpha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55" name="Rechteck 154">
              <a:extLst>
                <a:ext uri="{FF2B5EF4-FFF2-40B4-BE49-F238E27FC236}">
                  <a16:creationId xmlns:a16="http://schemas.microsoft.com/office/drawing/2014/main" id="{5E3AAC9F-FFB0-4D83-8B64-6A53A6E5B79A}"/>
                </a:ext>
              </a:extLst>
            </p:cNvPr>
            <p:cNvSpPr/>
            <p:nvPr userDrawn="1"/>
          </p:nvSpPr>
          <p:spPr>
            <a:xfrm>
              <a:off x="1524000" y="3857626"/>
              <a:ext cx="762000" cy="428625"/>
            </a:xfrm>
            <a:prstGeom prst="rect">
              <a:avLst/>
            </a:prstGeom>
            <a:noFill/>
            <a:ln w="1905">
              <a:solidFill>
                <a:schemeClr val="accent1">
                  <a:shade val="50000"/>
                  <a:alpha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56" name="Rechteck 155">
              <a:extLst>
                <a:ext uri="{FF2B5EF4-FFF2-40B4-BE49-F238E27FC236}">
                  <a16:creationId xmlns:a16="http://schemas.microsoft.com/office/drawing/2014/main" id="{E81CFA88-88B9-4B32-9A3C-54058921D8B8}"/>
                </a:ext>
              </a:extLst>
            </p:cNvPr>
            <p:cNvSpPr/>
            <p:nvPr userDrawn="1"/>
          </p:nvSpPr>
          <p:spPr>
            <a:xfrm>
              <a:off x="2286000" y="3857626"/>
              <a:ext cx="762000" cy="428625"/>
            </a:xfrm>
            <a:prstGeom prst="rect">
              <a:avLst/>
            </a:prstGeom>
            <a:noFill/>
            <a:ln w="1905">
              <a:solidFill>
                <a:schemeClr val="accent1">
                  <a:shade val="50000"/>
                  <a:alpha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57" name="Rechteck 156">
              <a:extLst>
                <a:ext uri="{FF2B5EF4-FFF2-40B4-BE49-F238E27FC236}">
                  <a16:creationId xmlns:a16="http://schemas.microsoft.com/office/drawing/2014/main" id="{D657F796-4604-46B0-944E-9485C1283484}"/>
                </a:ext>
              </a:extLst>
            </p:cNvPr>
            <p:cNvSpPr/>
            <p:nvPr userDrawn="1"/>
          </p:nvSpPr>
          <p:spPr>
            <a:xfrm>
              <a:off x="3048000" y="3857626"/>
              <a:ext cx="762000" cy="428625"/>
            </a:xfrm>
            <a:prstGeom prst="rect">
              <a:avLst/>
            </a:prstGeom>
            <a:noFill/>
            <a:ln w="1905">
              <a:solidFill>
                <a:schemeClr val="accent1">
                  <a:shade val="50000"/>
                  <a:alpha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58" name="Rechteck 157">
              <a:extLst>
                <a:ext uri="{FF2B5EF4-FFF2-40B4-BE49-F238E27FC236}">
                  <a16:creationId xmlns:a16="http://schemas.microsoft.com/office/drawing/2014/main" id="{5ED7ABD2-776B-49B8-813A-0ACA98EA0A6A}"/>
                </a:ext>
              </a:extLst>
            </p:cNvPr>
            <p:cNvSpPr/>
            <p:nvPr userDrawn="1"/>
          </p:nvSpPr>
          <p:spPr>
            <a:xfrm>
              <a:off x="3810000" y="3857626"/>
              <a:ext cx="762000" cy="428625"/>
            </a:xfrm>
            <a:prstGeom prst="rect">
              <a:avLst/>
            </a:prstGeom>
            <a:noFill/>
            <a:ln w="1905">
              <a:solidFill>
                <a:schemeClr val="accent1">
                  <a:shade val="50000"/>
                  <a:alpha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59" name="Rechteck 158">
              <a:extLst>
                <a:ext uri="{FF2B5EF4-FFF2-40B4-BE49-F238E27FC236}">
                  <a16:creationId xmlns:a16="http://schemas.microsoft.com/office/drawing/2014/main" id="{17A84BFD-50D7-41C9-9E39-34739A3BEE22}"/>
                </a:ext>
              </a:extLst>
            </p:cNvPr>
            <p:cNvSpPr/>
            <p:nvPr userDrawn="1"/>
          </p:nvSpPr>
          <p:spPr>
            <a:xfrm>
              <a:off x="4572000" y="3857626"/>
              <a:ext cx="762000" cy="428625"/>
            </a:xfrm>
            <a:prstGeom prst="rect">
              <a:avLst/>
            </a:prstGeom>
            <a:noFill/>
            <a:ln w="1905">
              <a:solidFill>
                <a:schemeClr val="accent1">
                  <a:shade val="50000"/>
                  <a:alpha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60" name="Rechteck 159">
              <a:extLst>
                <a:ext uri="{FF2B5EF4-FFF2-40B4-BE49-F238E27FC236}">
                  <a16:creationId xmlns:a16="http://schemas.microsoft.com/office/drawing/2014/main" id="{8682294B-6266-4852-8015-E822A05654D0}"/>
                </a:ext>
              </a:extLst>
            </p:cNvPr>
            <p:cNvSpPr/>
            <p:nvPr userDrawn="1"/>
          </p:nvSpPr>
          <p:spPr>
            <a:xfrm>
              <a:off x="5334000" y="3857626"/>
              <a:ext cx="762000" cy="428625"/>
            </a:xfrm>
            <a:prstGeom prst="rect">
              <a:avLst/>
            </a:prstGeom>
            <a:noFill/>
            <a:ln w="1905">
              <a:solidFill>
                <a:schemeClr val="accent1">
                  <a:shade val="50000"/>
                  <a:alpha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61" name="Rechteck 160">
              <a:extLst>
                <a:ext uri="{FF2B5EF4-FFF2-40B4-BE49-F238E27FC236}">
                  <a16:creationId xmlns:a16="http://schemas.microsoft.com/office/drawing/2014/main" id="{2DDC5270-FD8C-4A4D-AD33-F2C7C743789B}"/>
                </a:ext>
              </a:extLst>
            </p:cNvPr>
            <p:cNvSpPr/>
            <p:nvPr userDrawn="1"/>
          </p:nvSpPr>
          <p:spPr>
            <a:xfrm>
              <a:off x="6096000" y="3857626"/>
              <a:ext cx="762000" cy="428625"/>
            </a:xfrm>
            <a:prstGeom prst="rect">
              <a:avLst/>
            </a:prstGeom>
            <a:noFill/>
            <a:ln w="1905">
              <a:solidFill>
                <a:schemeClr val="accent1">
                  <a:shade val="50000"/>
                  <a:alpha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62" name="Rechteck 161">
              <a:extLst>
                <a:ext uri="{FF2B5EF4-FFF2-40B4-BE49-F238E27FC236}">
                  <a16:creationId xmlns:a16="http://schemas.microsoft.com/office/drawing/2014/main" id="{F3F04352-918C-49AE-8A0C-026820899CC5}"/>
                </a:ext>
              </a:extLst>
            </p:cNvPr>
            <p:cNvSpPr/>
            <p:nvPr userDrawn="1"/>
          </p:nvSpPr>
          <p:spPr>
            <a:xfrm>
              <a:off x="6858000" y="3857626"/>
              <a:ext cx="762000" cy="428625"/>
            </a:xfrm>
            <a:prstGeom prst="rect">
              <a:avLst/>
            </a:prstGeom>
            <a:noFill/>
            <a:ln w="1905">
              <a:solidFill>
                <a:schemeClr val="accent1">
                  <a:shade val="50000"/>
                  <a:alpha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63" name="Rechteck 162">
              <a:extLst>
                <a:ext uri="{FF2B5EF4-FFF2-40B4-BE49-F238E27FC236}">
                  <a16:creationId xmlns:a16="http://schemas.microsoft.com/office/drawing/2014/main" id="{C0E584DA-E3A6-4339-A501-3285F0A36AE5}"/>
                </a:ext>
              </a:extLst>
            </p:cNvPr>
            <p:cNvSpPr/>
            <p:nvPr userDrawn="1"/>
          </p:nvSpPr>
          <p:spPr>
            <a:xfrm>
              <a:off x="7620000" y="3857626"/>
              <a:ext cx="762000" cy="428625"/>
            </a:xfrm>
            <a:prstGeom prst="rect">
              <a:avLst/>
            </a:prstGeom>
            <a:noFill/>
            <a:ln w="1905">
              <a:solidFill>
                <a:schemeClr val="accent1">
                  <a:shade val="50000"/>
                  <a:alpha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64" name="Rechteck 163">
              <a:extLst>
                <a:ext uri="{FF2B5EF4-FFF2-40B4-BE49-F238E27FC236}">
                  <a16:creationId xmlns:a16="http://schemas.microsoft.com/office/drawing/2014/main" id="{61A124EC-05DB-4827-AC03-A56D06A212EC}"/>
                </a:ext>
              </a:extLst>
            </p:cNvPr>
            <p:cNvSpPr/>
            <p:nvPr userDrawn="1"/>
          </p:nvSpPr>
          <p:spPr>
            <a:xfrm>
              <a:off x="8382000" y="3857626"/>
              <a:ext cx="762000" cy="428625"/>
            </a:xfrm>
            <a:prstGeom prst="rect">
              <a:avLst/>
            </a:prstGeom>
            <a:noFill/>
            <a:ln w="1905">
              <a:solidFill>
                <a:schemeClr val="accent1">
                  <a:shade val="50000"/>
                  <a:alpha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65" name="Rechteck 164">
              <a:extLst>
                <a:ext uri="{FF2B5EF4-FFF2-40B4-BE49-F238E27FC236}">
                  <a16:creationId xmlns:a16="http://schemas.microsoft.com/office/drawing/2014/main" id="{7713E416-7724-48BA-9376-CAFDA4902786}"/>
                </a:ext>
              </a:extLst>
            </p:cNvPr>
            <p:cNvSpPr/>
            <p:nvPr userDrawn="1"/>
          </p:nvSpPr>
          <p:spPr>
            <a:xfrm>
              <a:off x="9144000" y="3857626"/>
              <a:ext cx="762000" cy="428625"/>
            </a:xfrm>
            <a:prstGeom prst="rect">
              <a:avLst/>
            </a:prstGeom>
            <a:noFill/>
            <a:ln w="1905">
              <a:solidFill>
                <a:schemeClr val="accent1">
                  <a:shade val="50000"/>
                  <a:alpha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66" name="Rechteck 165">
              <a:extLst>
                <a:ext uri="{FF2B5EF4-FFF2-40B4-BE49-F238E27FC236}">
                  <a16:creationId xmlns:a16="http://schemas.microsoft.com/office/drawing/2014/main" id="{71DF54C8-06CA-4E42-A5C6-E24B88DAC1FD}"/>
                </a:ext>
              </a:extLst>
            </p:cNvPr>
            <p:cNvSpPr/>
            <p:nvPr userDrawn="1"/>
          </p:nvSpPr>
          <p:spPr>
            <a:xfrm>
              <a:off x="9906000" y="3857626"/>
              <a:ext cx="762000" cy="428625"/>
            </a:xfrm>
            <a:prstGeom prst="rect">
              <a:avLst/>
            </a:prstGeom>
            <a:noFill/>
            <a:ln w="1905">
              <a:solidFill>
                <a:schemeClr val="accent1">
                  <a:shade val="50000"/>
                  <a:alpha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67" name="Rechteck 166">
              <a:extLst>
                <a:ext uri="{FF2B5EF4-FFF2-40B4-BE49-F238E27FC236}">
                  <a16:creationId xmlns:a16="http://schemas.microsoft.com/office/drawing/2014/main" id="{325E957E-E274-433A-BC09-3907C308417D}"/>
                </a:ext>
              </a:extLst>
            </p:cNvPr>
            <p:cNvSpPr/>
            <p:nvPr userDrawn="1"/>
          </p:nvSpPr>
          <p:spPr>
            <a:xfrm>
              <a:off x="10668000" y="3857626"/>
              <a:ext cx="762000" cy="428625"/>
            </a:xfrm>
            <a:prstGeom prst="rect">
              <a:avLst/>
            </a:prstGeom>
            <a:noFill/>
            <a:ln w="1905">
              <a:solidFill>
                <a:schemeClr val="accent1">
                  <a:shade val="50000"/>
                  <a:alpha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68" name="Rechteck 167">
              <a:extLst>
                <a:ext uri="{FF2B5EF4-FFF2-40B4-BE49-F238E27FC236}">
                  <a16:creationId xmlns:a16="http://schemas.microsoft.com/office/drawing/2014/main" id="{95CDC273-6AEF-411E-BFD8-3B3AAA2A176C}"/>
                </a:ext>
              </a:extLst>
            </p:cNvPr>
            <p:cNvSpPr/>
            <p:nvPr userDrawn="1"/>
          </p:nvSpPr>
          <p:spPr>
            <a:xfrm>
              <a:off x="11430000" y="3857626"/>
              <a:ext cx="762000" cy="428625"/>
            </a:xfrm>
            <a:prstGeom prst="rect">
              <a:avLst/>
            </a:prstGeom>
            <a:noFill/>
            <a:ln w="1905">
              <a:solidFill>
                <a:schemeClr val="accent1">
                  <a:shade val="50000"/>
                  <a:alpha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69" name="Rechteck 168">
              <a:extLst>
                <a:ext uri="{FF2B5EF4-FFF2-40B4-BE49-F238E27FC236}">
                  <a16:creationId xmlns:a16="http://schemas.microsoft.com/office/drawing/2014/main" id="{3753C486-3F00-451E-B764-A68A53E7CD20}"/>
                </a:ext>
              </a:extLst>
            </p:cNvPr>
            <p:cNvSpPr/>
            <p:nvPr userDrawn="1"/>
          </p:nvSpPr>
          <p:spPr>
            <a:xfrm>
              <a:off x="0" y="4286251"/>
              <a:ext cx="762000" cy="428625"/>
            </a:xfrm>
            <a:prstGeom prst="rect">
              <a:avLst/>
            </a:prstGeom>
            <a:noFill/>
            <a:ln w="1905">
              <a:solidFill>
                <a:schemeClr val="accent1">
                  <a:shade val="50000"/>
                  <a:alpha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70" name="Rechteck 169">
              <a:extLst>
                <a:ext uri="{FF2B5EF4-FFF2-40B4-BE49-F238E27FC236}">
                  <a16:creationId xmlns:a16="http://schemas.microsoft.com/office/drawing/2014/main" id="{0ADD657C-5030-4923-8119-FDA2C01E18BA}"/>
                </a:ext>
              </a:extLst>
            </p:cNvPr>
            <p:cNvSpPr/>
            <p:nvPr userDrawn="1"/>
          </p:nvSpPr>
          <p:spPr>
            <a:xfrm>
              <a:off x="762000" y="4286251"/>
              <a:ext cx="762000" cy="428625"/>
            </a:xfrm>
            <a:prstGeom prst="rect">
              <a:avLst/>
            </a:prstGeom>
            <a:noFill/>
            <a:ln w="1905">
              <a:solidFill>
                <a:schemeClr val="accent1">
                  <a:shade val="50000"/>
                  <a:alpha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71" name="Rechteck 170">
              <a:extLst>
                <a:ext uri="{FF2B5EF4-FFF2-40B4-BE49-F238E27FC236}">
                  <a16:creationId xmlns:a16="http://schemas.microsoft.com/office/drawing/2014/main" id="{3F3163FD-7CED-48DD-87F6-475787B80F5B}"/>
                </a:ext>
              </a:extLst>
            </p:cNvPr>
            <p:cNvSpPr/>
            <p:nvPr userDrawn="1"/>
          </p:nvSpPr>
          <p:spPr>
            <a:xfrm>
              <a:off x="1524000" y="4286251"/>
              <a:ext cx="762000" cy="428625"/>
            </a:xfrm>
            <a:prstGeom prst="rect">
              <a:avLst/>
            </a:prstGeom>
            <a:noFill/>
            <a:ln w="1905">
              <a:solidFill>
                <a:schemeClr val="accent1">
                  <a:shade val="50000"/>
                  <a:alpha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72" name="Rechteck 171">
              <a:extLst>
                <a:ext uri="{FF2B5EF4-FFF2-40B4-BE49-F238E27FC236}">
                  <a16:creationId xmlns:a16="http://schemas.microsoft.com/office/drawing/2014/main" id="{AC65538F-BF64-44CE-801D-147FD453F018}"/>
                </a:ext>
              </a:extLst>
            </p:cNvPr>
            <p:cNvSpPr/>
            <p:nvPr userDrawn="1"/>
          </p:nvSpPr>
          <p:spPr>
            <a:xfrm>
              <a:off x="2286000" y="4286251"/>
              <a:ext cx="762000" cy="428625"/>
            </a:xfrm>
            <a:prstGeom prst="rect">
              <a:avLst/>
            </a:prstGeom>
            <a:noFill/>
            <a:ln w="1905">
              <a:solidFill>
                <a:schemeClr val="accent1">
                  <a:shade val="50000"/>
                  <a:alpha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73" name="Rechteck 172">
              <a:extLst>
                <a:ext uri="{FF2B5EF4-FFF2-40B4-BE49-F238E27FC236}">
                  <a16:creationId xmlns:a16="http://schemas.microsoft.com/office/drawing/2014/main" id="{4920721D-2CB9-43F0-BDD5-970036FCF14E}"/>
                </a:ext>
              </a:extLst>
            </p:cNvPr>
            <p:cNvSpPr/>
            <p:nvPr userDrawn="1"/>
          </p:nvSpPr>
          <p:spPr>
            <a:xfrm>
              <a:off x="3048000" y="4286251"/>
              <a:ext cx="762000" cy="428625"/>
            </a:xfrm>
            <a:prstGeom prst="rect">
              <a:avLst/>
            </a:prstGeom>
            <a:noFill/>
            <a:ln w="1905">
              <a:solidFill>
                <a:schemeClr val="accent1">
                  <a:shade val="50000"/>
                  <a:alpha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74" name="Rechteck 173">
              <a:extLst>
                <a:ext uri="{FF2B5EF4-FFF2-40B4-BE49-F238E27FC236}">
                  <a16:creationId xmlns:a16="http://schemas.microsoft.com/office/drawing/2014/main" id="{8FB7197E-D289-437A-A831-93F24DE036A0}"/>
                </a:ext>
              </a:extLst>
            </p:cNvPr>
            <p:cNvSpPr/>
            <p:nvPr userDrawn="1"/>
          </p:nvSpPr>
          <p:spPr>
            <a:xfrm>
              <a:off x="3810000" y="4286251"/>
              <a:ext cx="762000" cy="428625"/>
            </a:xfrm>
            <a:prstGeom prst="rect">
              <a:avLst/>
            </a:prstGeom>
            <a:noFill/>
            <a:ln w="1905">
              <a:solidFill>
                <a:schemeClr val="accent1">
                  <a:shade val="50000"/>
                  <a:alpha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75" name="Rechteck 174">
              <a:extLst>
                <a:ext uri="{FF2B5EF4-FFF2-40B4-BE49-F238E27FC236}">
                  <a16:creationId xmlns:a16="http://schemas.microsoft.com/office/drawing/2014/main" id="{1B96592B-9239-4A54-9B65-632F549CBDEB}"/>
                </a:ext>
              </a:extLst>
            </p:cNvPr>
            <p:cNvSpPr/>
            <p:nvPr userDrawn="1"/>
          </p:nvSpPr>
          <p:spPr>
            <a:xfrm>
              <a:off x="4572000" y="4286251"/>
              <a:ext cx="762000" cy="428625"/>
            </a:xfrm>
            <a:prstGeom prst="rect">
              <a:avLst/>
            </a:prstGeom>
            <a:noFill/>
            <a:ln w="1905">
              <a:solidFill>
                <a:schemeClr val="accent1">
                  <a:shade val="50000"/>
                  <a:alpha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76" name="Rechteck 175">
              <a:extLst>
                <a:ext uri="{FF2B5EF4-FFF2-40B4-BE49-F238E27FC236}">
                  <a16:creationId xmlns:a16="http://schemas.microsoft.com/office/drawing/2014/main" id="{DB47B442-7C7C-4FE0-B05B-69F80DE943F2}"/>
                </a:ext>
              </a:extLst>
            </p:cNvPr>
            <p:cNvSpPr/>
            <p:nvPr userDrawn="1"/>
          </p:nvSpPr>
          <p:spPr>
            <a:xfrm>
              <a:off x="5334000" y="4286251"/>
              <a:ext cx="762000" cy="428625"/>
            </a:xfrm>
            <a:prstGeom prst="rect">
              <a:avLst/>
            </a:prstGeom>
            <a:noFill/>
            <a:ln w="1905">
              <a:solidFill>
                <a:schemeClr val="accent1">
                  <a:shade val="50000"/>
                  <a:alpha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77" name="Rechteck 176">
              <a:extLst>
                <a:ext uri="{FF2B5EF4-FFF2-40B4-BE49-F238E27FC236}">
                  <a16:creationId xmlns:a16="http://schemas.microsoft.com/office/drawing/2014/main" id="{75620091-8E86-447B-9F00-8483FD327ED1}"/>
                </a:ext>
              </a:extLst>
            </p:cNvPr>
            <p:cNvSpPr/>
            <p:nvPr userDrawn="1"/>
          </p:nvSpPr>
          <p:spPr>
            <a:xfrm>
              <a:off x="6096000" y="4286251"/>
              <a:ext cx="762000" cy="428625"/>
            </a:xfrm>
            <a:prstGeom prst="rect">
              <a:avLst/>
            </a:prstGeom>
            <a:noFill/>
            <a:ln w="1905">
              <a:solidFill>
                <a:schemeClr val="accent1">
                  <a:shade val="50000"/>
                  <a:alpha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78" name="Rechteck 177">
              <a:extLst>
                <a:ext uri="{FF2B5EF4-FFF2-40B4-BE49-F238E27FC236}">
                  <a16:creationId xmlns:a16="http://schemas.microsoft.com/office/drawing/2014/main" id="{743C063E-1410-42ED-B39C-60A810473D08}"/>
                </a:ext>
              </a:extLst>
            </p:cNvPr>
            <p:cNvSpPr/>
            <p:nvPr userDrawn="1"/>
          </p:nvSpPr>
          <p:spPr>
            <a:xfrm>
              <a:off x="6858000" y="4286251"/>
              <a:ext cx="762000" cy="428625"/>
            </a:xfrm>
            <a:prstGeom prst="rect">
              <a:avLst/>
            </a:prstGeom>
            <a:noFill/>
            <a:ln w="1905">
              <a:solidFill>
                <a:schemeClr val="accent1">
                  <a:shade val="50000"/>
                  <a:alpha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79" name="Rechteck 178">
              <a:extLst>
                <a:ext uri="{FF2B5EF4-FFF2-40B4-BE49-F238E27FC236}">
                  <a16:creationId xmlns:a16="http://schemas.microsoft.com/office/drawing/2014/main" id="{0AC9FBB0-7ECC-49D6-A459-80025AE78A1E}"/>
                </a:ext>
              </a:extLst>
            </p:cNvPr>
            <p:cNvSpPr/>
            <p:nvPr userDrawn="1"/>
          </p:nvSpPr>
          <p:spPr>
            <a:xfrm>
              <a:off x="7620000" y="4286251"/>
              <a:ext cx="762000" cy="428625"/>
            </a:xfrm>
            <a:prstGeom prst="rect">
              <a:avLst/>
            </a:prstGeom>
            <a:noFill/>
            <a:ln w="1905">
              <a:solidFill>
                <a:schemeClr val="accent1">
                  <a:shade val="50000"/>
                  <a:alpha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80" name="Rechteck 179">
              <a:extLst>
                <a:ext uri="{FF2B5EF4-FFF2-40B4-BE49-F238E27FC236}">
                  <a16:creationId xmlns:a16="http://schemas.microsoft.com/office/drawing/2014/main" id="{CAC53056-9F4C-474C-A5FC-392C218A8221}"/>
                </a:ext>
              </a:extLst>
            </p:cNvPr>
            <p:cNvSpPr/>
            <p:nvPr userDrawn="1"/>
          </p:nvSpPr>
          <p:spPr>
            <a:xfrm>
              <a:off x="8382000" y="4286251"/>
              <a:ext cx="762000" cy="428625"/>
            </a:xfrm>
            <a:prstGeom prst="rect">
              <a:avLst/>
            </a:prstGeom>
            <a:noFill/>
            <a:ln w="1905">
              <a:solidFill>
                <a:schemeClr val="accent1">
                  <a:shade val="50000"/>
                  <a:alpha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81" name="Rechteck 180">
              <a:extLst>
                <a:ext uri="{FF2B5EF4-FFF2-40B4-BE49-F238E27FC236}">
                  <a16:creationId xmlns:a16="http://schemas.microsoft.com/office/drawing/2014/main" id="{2B99E167-0559-4057-B16C-0CC1829449A5}"/>
                </a:ext>
              </a:extLst>
            </p:cNvPr>
            <p:cNvSpPr/>
            <p:nvPr userDrawn="1"/>
          </p:nvSpPr>
          <p:spPr>
            <a:xfrm>
              <a:off x="9144000" y="4286251"/>
              <a:ext cx="762000" cy="428625"/>
            </a:xfrm>
            <a:prstGeom prst="rect">
              <a:avLst/>
            </a:prstGeom>
            <a:noFill/>
            <a:ln w="1905">
              <a:solidFill>
                <a:schemeClr val="accent1">
                  <a:shade val="50000"/>
                  <a:alpha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82" name="Rechteck 181">
              <a:extLst>
                <a:ext uri="{FF2B5EF4-FFF2-40B4-BE49-F238E27FC236}">
                  <a16:creationId xmlns:a16="http://schemas.microsoft.com/office/drawing/2014/main" id="{EDD90604-AB68-4118-A408-D68DC27F0C57}"/>
                </a:ext>
              </a:extLst>
            </p:cNvPr>
            <p:cNvSpPr/>
            <p:nvPr userDrawn="1"/>
          </p:nvSpPr>
          <p:spPr>
            <a:xfrm>
              <a:off x="9906000" y="4286251"/>
              <a:ext cx="762000" cy="428625"/>
            </a:xfrm>
            <a:prstGeom prst="rect">
              <a:avLst/>
            </a:prstGeom>
            <a:noFill/>
            <a:ln w="1905">
              <a:solidFill>
                <a:schemeClr val="accent1">
                  <a:shade val="50000"/>
                  <a:alpha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83" name="Rechteck 182">
              <a:extLst>
                <a:ext uri="{FF2B5EF4-FFF2-40B4-BE49-F238E27FC236}">
                  <a16:creationId xmlns:a16="http://schemas.microsoft.com/office/drawing/2014/main" id="{A13485FB-7385-4E93-ABDE-5ECA5AF53BA9}"/>
                </a:ext>
              </a:extLst>
            </p:cNvPr>
            <p:cNvSpPr/>
            <p:nvPr userDrawn="1"/>
          </p:nvSpPr>
          <p:spPr>
            <a:xfrm>
              <a:off x="10668000" y="4286251"/>
              <a:ext cx="762000" cy="428625"/>
            </a:xfrm>
            <a:prstGeom prst="rect">
              <a:avLst/>
            </a:prstGeom>
            <a:noFill/>
            <a:ln w="1905">
              <a:solidFill>
                <a:schemeClr val="accent1">
                  <a:shade val="50000"/>
                  <a:alpha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84" name="Rechteck 183">
              <a:extLst>
                <a:ext uri="{FF2B5EF4-FFF2-40B4-BE49-F238E27FC236}">
                  <a16:creationId xmlns:a16="http://schemas.microsoft.com/office/drawing/2014/main" id="{2AECAA17-BF80-4601-BE75-0E6B0D0D9FD4}"/>
                </a:ext>
              </a:extLst>
            </p:cNvPr>
            <p:cNvSpPr/>
            <p:nvPr userDrawn="1"/>
          </p:nvSpPr>
          <p:spPr>
            <a:xfrm>
              <a:off x="11430000" y="4286251"/>
              <a:ext cx="762000" cy="428625"/>
            </a:xfrm>
            <a:prstGeom prst="rect">
              <a:avLst/>
            </a:prstGeom>
            <a:noFill/>
            <a:ln w="1905">
              <a:solidFill>
                <a:schemeClr val="accent1">
                  <a:shade val="50000"/>
                  <a:alpha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85" name="Rechteck 184">
              <a:extLst>
                <a:ext uri="{FF2B5EF4-FFF2-40B4-BE49-F238E27FC236}">
                  <a16:creationId xmlns:a16="http://schemas.microsoft.com/office/drawing/2014/main" id="{09B112DA-288C-4DD6-8307-62A4FFEF0876}"/>
                </a:ext>
              </a:extLst>
            </p:cNvPr>
            <p:cNvSpPr/>
            <p:nvPr userDrawn="1"/>
          </p:nvSpPr>
          <p:spPr>
            <a:xfrm>
              <a:off x="0" y="4714876"/>
              <a:ext cx="762000" cy="428625"/>
            </a:xfrm>
            <a:prstGeom prst="rect">
              <a:avLst/>
            </a:prstGeom>
            <a:noFill/>
            <a:ln w="1905">
              <a:solidFill>
                <a:schemeClr val="accent1">
                  <a:shade val="50000"/>
                  <a:alpha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86" name="Rechteck 185">
              <a:extLst>
                <a:ext uri="{FF2B5EF4-FFF2-40B4-BE49-F238E27FC236}">
                  <a16:creationId xmlns:a16="http://schemas.microsoft.com/office/drawing/2014/main" id="{C4DC4E74-26AB-45FB-8D5E-8DDC892C6AED}"/>
                </a:ext>
              </a:extLst>
            </p:cNvPr>
            <p:cNvSpPr/>
            <p:nvPr userDrawn="1"/>
          </p:nvSpPr>
          <p:spPr>
            <a:xfrm>
              <a:off x="762000" y="4714876"/>
              <a:ext cx="762000" cy="428625"/>
            </a:xfrm>
            <a:prstGeom prst="rect">
              <a:avLst/>
            </a:prstGeom>
            <a:noFill/>
            <a:ln w="1905">
              <a:solidFill>
                <a:schemeClr val="accent1">
                  <a:shade val="50000"/>
                  <a:alpha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87" name="Rechteck 186">
              <a:extLst>
                <a:ext uri="{FF2B5EF4-FFF2-40B4-BE49-F238E27FC236}">
                  <a16:creationId xmlns:a16="http://schemas.microsoft.com/office/drawing/2014/main" id="{86FE4C8D-B392-4553-83B5-EBC13F19FC39}"/>
                </a:ext>
              </a:extLst>
            </p:cNvPr>
            <p:cNvSpPr/>
            <p:nvPr userDrawn="1"/>
          </p:nvSpPr>
          <p:spPr>
            <a:xfrm>
              <a:off x="1524000" y="4714876"/>
              <a:ext cx="762000" cy="428625"/>
            </a:xfrm>
            <a:prstGeom prst="rect">
              <a:avLst/>
            </a:prstGeom>
            <a:noFill/>
            <a:ln w="1905">
              <a:solidFill>
                <a:schemeClr val="accent1">
                  <a:shade val="50000"/>
                  <a:alpha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88" name="Rechteck 187">
              <a:extLst>
                <a:ext uri="{FF2B5EF4-FFF2-40B4-BE49-F238E27FC236}">
                  <a16:creationId xmlns:a16="http://schemas.microsoft.com/office/drawing/2014/main" id="{D26EE63E-B1F4-4B93-8713-A2E818571EC6}"/>
                </a:ext>
              </a:extLst>
            </p:cNvPr>
            <p:cNvSpPr/>
            <p:nvPr userDrawn="1"/>
          </p:nvSpPr>
          <p:spPr>
            <a:xfrm>
              <a:off x="2286000" y="4714876"/>
              <a:ext cx="762000" cy="428625"/>
            </a:xfrm>
            <a:prstGeom prst="rect">
              <a:avLst/>
            </a:prstGeom>
            <a:noFill/>
            <a:ln w="1905">
              <a:solidFill>
                <a:schemeClr val="accent1">
                  <a:shade val="50000"/>
                  <a:alpha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89" name="Rechteck 188">
              <a:extLst>
                <a:ext uri="{FF2B5EF4-FFF2-40B4-BE49-F238E27FC236}">
                  <a16:creationId xmlns:a16="http://schemas.microsoft.com/office/drawing/2014/main" id="{96B60AD2-BB0A-4003-A193-CC46ED9F3A4F}"/>
                </a:ext>
              </a:extLst>
            </p:cNvPr>
            <p:cNvSpPr/>
            <p:nvPr userDrawn="1"/>
          </p:nvSpPr>
          <p:spPr>
            <a:xfrm>
              <a:off x="3048000" y="4714876"/>
              <a:ext cx="762000" cy="428625"/>
            </a:xfrm>
            <a:prstGeom prst="rect">
              <a:avLst/>
            </a:prstGeom>
            <a:noFill/>
            <a:ln w="1905">
              <a:solidFill>
                <a:schemeClr val="accent1">
                  <a:shade val="50000"/>
                  <a:alpha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90" name="Rechteck 189">
              <a:extLst>
                <a:ext uri="{FF2B5EF4-FFF2-40B4-BE49-F238E27FC236}">
                  <a16:creationId xmlns:a16="http://schemas.microsoft.com/office/drawing/2014/main" id="{EA006A40-D808-47BE-BE4E-136F733C3D35}"/>
                </a:ext>
              </a:extLst>
            </p:cNvPr>
            <p:cNvSpPr/>
            <p:nvPr userDrawn="1"/>
          </p:nvSpPr>
          <p:spPr>
            <a:xfrm>
              <a:off x="3810000" y="4714876"/>
              <a:ext cx="762000" cy="428625"/>
            </a:xfrm>
            <a:prstGeom prst="rect">
              <a:avLst/>
            </a:prstGeom>
            <a:noFill/>
            <a:ln w="1905">
              <a:solidFill>
                <a:schemeClr val="accent1">
                  <a:shade val="50000"/>
                  <a:alpha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91" name="Rechteck 190">
              <a:extLst>
                <a:ext uri="{FF2B5EF4-FFF2-40B4-BE49-F238E27FC236}">
                  <a16:creationId xmlns:a16="http://schemas.microsoft.com/office/drawing/2014/main" id="{B1E81E60-2653-4BA1-8788-529DF9806D59}"/>
                </a:ext>
              </a:extLst>
            </p:cNvPr>
            <p:cNvSpPr/>
            <p:nvPr userDrawn="1"/>
          </p:nvSpPr>
          <p:spPr>
            <a:xfrm>
              <a:off x="4572000" y="4714876"/>
              <a:ext cx="762000" cy="428625"/>
            </a:xfrm>
            <a:prstGeom prst="rect">
              <a:avLst/>
            </a:prstGeom>
            <a:noFill/>
            <a:ln w="1905">
              <a:solidFill>
                <a:schemeClr val="accent1">
                  <a:shade val="50000"/>
                  <a:alpha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92" name="Rechteck 191">
              <a:extLst>
                <a:ext uri="{FF2B5EF4-FFF2-40B4-BE49-F238E27FC236}">
                  <a16:creationId xmlns:a16="http://schemas.microsoft.com/office/drawing/2014/main" id="{41920F4B-CFED-4B6B-B625-DC1CA95D8820}"/>
                </a:ext>
              </a:extLst>
            </p:cNvPr>
            <p:cNvSpPr/>
            <p:nvPr userDrawn="1"/>
          </p:nvSpPr>
          <p:spPr>
            <a:xfrm>
              <a:off x="5334000" y="4714876"/>
              <a:ext cx="762000" cy="428625"/>
            </a:xfrm>
            <a:prstGeom prst="rect">
              <a:avLst/>
            </a:prstGeom>
            <a:noFill/>
            <a:ln w="1905">
              <a:solidFill>
                <a:schemeClr val="accent1">
                  <a:shade val="50000"/>
                  <a:alpha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93" name="Rechteck 192">
              <a:extLst>
                <a:ext uri="{FF2B5EF4-FFF2-40B4-BE49-F238E27FC236}">
                  <a16:creationId xmlns:a16="http://schemas.microsoft.com/office/drawing/2014/main" id="{4ED82790-0E4C-41D7-8DB8-83570CD6C641}"/>
                </a:ext>
              </a:extLst>
            </p:cNvPr>
            <p:cNvSpPr/>
            <p:nvPr userDrawn="1"/>
          </p:nvSpPr>
          <p:spPr>
            <a:xfrm>
              <a:off x="6096000" y="4714876"/>
              <a:ext cx="762000" cy="428625"/>
            </a:xfrm>
            <a:prstGeom prst="rect">
              <a:avLst/>
            </a:prstGeom>
            <a:noFill/>
            <a:ln w="1905">
              <a:solidFill>
                <a:schemeClr val="accent1">
                  <a:shade val="50000"/>
                  <a:alpha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94" name="Rechteck 193">
              <a:extLst>
                <a:ext uri="{FF2B5EF4-FFF2-40B4-BE49-F238E27FC236}">
                  <a16:creationId xmlns:a16="http://schemas.microsoft.com/office/drawing/2014/main" id="{AB9B9C2D-DDD4-4096-A6B3-0F2549882DF2}"/>
                </a:ext>
              </a:extLst>
            </p:cNvPr>
            <p:cNvSpPr/>
            <p:nvPr userDrawn="1"/>
          </p:nvSpPr>
          <p:spPr>
            <a:xfrm>
              <a:off x="6858000" y="4714876"/>
              <a:ext cx="762000" cy="428625"/>
            </a:xfrm>
            <a:prstGeom prst="rect">
              <a:avLst/>
            </a:prstGeom>
            <a:noFill/>
            <a:ln w="1905">
              <a:solidFill>
                <a:schemeClr val="accent1">
                  <a:shade val="50000"/>
                  <a:alpha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95" name="Rechteck 194">
              <a:extLst>
                <a:ext uri="{FF2B5EF4-FFF2-40B4-BE49-F238E27FC236}">
                  <a16:creationId xmlns:a16="http://schemas.microsoft.com/office/drawing/2014/main" id="{4750D267-6D24-427E-BB0D-D61EC06C1537}"/>
                </a:ext>
              </a:extLst>
            </p:cNvPr>
            <p:cNvSpPr/>
            <p:nvPr userDrawn="1"/>
          </p:nvSpPr>
          <p:spPr>
            <a:xfrm>
              <a:off x="7620000" y="4714876"/>
              <a:ext cx="762000" cy="428625"/>
            </a:xfrm>
            <a:prstGeom prst="rect">
              <a:avLst/>
            </a:prstGeom>
            <a:noFill/>
            <a:ln w="1905">
              <a:solidFill>
                <a:schemeClr val="accent1">
                  <a:shade val="50000"/>
                  <a:alpha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96" name="Rechteck 195">
              <a:extLst>
                <a:ext uri="{FF2B5EF4-FFF2-40B4-BE49-F238E27FC236}">
                  <a16:creationId xmlns:a16="http://schemas.microsoft.com/office/drawing/2014/main" id="{41EA5680-1F47-4ABA-A615-771C4C41071D}"/>
                </a:ext>
              </a:extLst>
            </p:cNvPr>
            <p:cNvSpPr/>
            <p:nvPr userDrawn="1"/>
          </p:nvSpPr>
          <p:spPr>
            <a:xfrm>
              <a:off x="8382000" y="4714876"/>
              <a:ext cx="762000" cy="428625"/>
            </a:xfrm>
            <a:prstGeom prst="rect">
              <a:avLst/>
            </a:prstGeom>
            <a:noFill/>
            <a:ln w="1905">
              <a:solidFill>
                <a:schemeClr val="accent1">
                  <a:shade val="50000"/>
                  <a:alpha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97" name="Rechteck 196">
              <a:extLst>
                <a:ext uri="{FF2B5EF4-FFF2-40B4-BE49-F238E27FC236}">
                  <a16:creationId xmlns:a16="http://schemas.microsoft.com/office/drawing/2014/main" id="{E77C6081-BFAD-4AA8-86E3-AA55E115D597}"/>
                </a:ext>
              </a:extLst>
            </p:cNvPr>
            <p:cNvSpPr/>
            <p:nvPr userDrawn="1"/>
          </p:nvSpPr>
          <p:spPr>
            <a:xfrm>
              <a:off x="9144000" y="4714876"/>
              <a:ext cx="762000" cy="428625"/>
            </a:xfrm>
            <a:prstGeom prst="rect">
              <a:avLst/>
            </a:prstGeom>
            <a:noFill/>
            <a:ln w="1905">
              <a:solidFill>
                <a:schemeClr val="accent1">
                  <a:shade val="50000"/>
                  <a:alpha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98" name="Rechteck 197">
              <a:extLst>
                <a:ext uri="{FF2B5EF4-FFF2-40B4-BE49-F238E27FC236}">
                  <a16:creationId xmlns:a16="http://schemas.microsoft.com/office/drawing/2014/main" id="{30150B02-436F-485F-B0E9-8C3B4F01BA68}"/>
                </a:ext>
              </a:extLst>
            </p:cNvPr>
            <p:cNvSpPr/>
            <p:nvPr userDrawn="1"/>
          </p:nvSpPr>
          <p:spPr>
            <a:xfrm>
              <a:off x="9906000" y="4714876"/>
              <a:ext cx="762000" cy="428625"/>
            </a:xfrm>
            <a:prstGeom prst="rect">
              <a:avLst/>
            </a:prstGeom>
            <a:noFill/>
            <a:ln w="1905">
              <a:solidFill>
                <a:schemeClr val="accent1">
                  <a:shade val="50000"/>
                  <a:alpha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99" name="Rechteck 198">
              <a:extLst>
                <a:ext uri="{FF2B5EF4-FFF2-40B4-BE49-F238E27FC236}">
                  <a16:creationId xmlns:a16="http://schemas.microsoft.com/office/drawing/2014/main" id="{7D21B8F4-FF91-4599-923D-E8259E8A1584}"/>
                </a:ext>
              </a:extLst>
            </p:cNvPr>
            <p:cNvSpPr/>
            <p:nvPr userDrawn="1"/>
          </p:nvSpPr>
          <p:spPr>
            <a:xfrm>
              <a:off x="10668000" y="4714876"/>
              <a:ext cx="762000" cy="428625"/>
            </a:xfrm>
            <a:prstGeom prst="rect">
              <a:avLst/>
            </a:prstGeom>
            <a:noFill/>
            <a:ln w="1905">
              <a:solidFill>
                <a:schemeClr val="accent1">
                  <a:shade val="50000"/>
                  <a:alpha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00" name="Rechteck 199">
              <a:extLst>
                <a:ext uri="{FF2B5EF4-FFF2-40B4-BE49-F238E27FC236}">
                  <a16:creationId xmlns:a16="http://schemas.microsoft.com/office/drawing/2014/main" id="{3739318E-A010-4844-B01E-F53AC8089AC5}"/>
                </a:ext>
              </a:extLst>
            </p:cNvPr>
            <p:cNvSpPr/>
            <p:nvPr userDrawn="1"/>
          </p:nvSpPr>
          <p:spPr>
            <a:xfrm>
              <a:off x="11430000" y="4714876"/>
              <a:ext cx="762000" cy="428625"/>
            </a:xfrm>
            <a:prstGeom prst="rect">
              <a:avLst/>
            </a:prstGeom>
            <a:noFill/>
            <a:ln w="1905">
              <a:solidFill>
                <a:schemeClr val="accent1">
                  <a:shade val="50000"/>
                  <a:alpha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01" name="Rechteck 200">
              <a:extLst>
                <a:ext uri="{FF2B5EF4-FFF2-40B4-BE49-F238E27FC236}">
                  <a16:creationId xmlns:a16="http://schemas.microsoft.com/office/drawing/2014/main" id="{6B6D8B88-5686-43A0-8E8A-C3B060FD43E0}"/>
                </a:ext>
              </a:extLst>
            </p:cNvPr>
            <p:cNvSpPr/>
            <p:nvPr userDrawn="1"/>
          </p:nvSpPr>
          <p:spPr>
            <a:xfrm>
              <a:off x="0" y="5143501"/>
              <a:ext cx="762000" cy="428625"/>
            </a:xfrm>
            <a:prstGeom prst="rect">
              <a:avLst/>
            </a:prstGeom>
            <a:noFill/>
            <a:ln w="1905">
              <a:solidFill>
                <a:schemeClr val="accent1">
                  <a:shade val="50000"/>
                  <a:alpha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02" name="Rechteck 201">
              <a:extLst>
                <a:ext uri="{FF2B5EF4-FFF2-40B4-BE49-F238E27FC236}">
                  <a16:creationId xmlns:a16="http://schemas.microsoft.com/office/drawing/2014/main" id="{A0F706F0-4AF9-4A30-8335-18A431875CAB}"/>
                </a:ext>
              </a:extLst>
            </p:cNvPr>
            <p:cNvSpPr/>
            <p:nvPr userDrawn="1"/>
          </p:nvSpPr>
          <p:spPr>
            <a:xfrm>
              <a:off x="762000" y="5143501"/>
              <a:ext cx="762000" cy="428625"/>
            </a:xfrm>
            <a:prstGeom prst="rect">
              <a:avLst/>
            </a:prstGeom>
            <a:noFill/>
            <a:ln w="1905">
              <a:solidFill>
                <a:schemeClr val="accent1">
                  <a:shade val="50000"/>
                  <a:alpha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03" name="Rechteck 202">
              <a:extLst>
                <a:ext uri="{FF2B5EF4-FFF2-40B4-BE49-F238E27FC236}">
                  <a16:creationId xmlns:a16="http://schemas.microsoft.com/office/drawing/2014/main" id="{59414F88-B781-408E-80B1-948077CF7140}"/>
                </a:ext>
              </a:extLst>
            </p:cNvPr>
            <p:cNvSpPr/>
            <p:nvPr userDrawn="1"/>
          </p:nvSpPr>
          <p:spPr>
            <a:xfrm>
              <a:off x="1524000" y="5143501"/>
              <a:ext cx="762000" cy="428625"/>
            </a:xfrm>
            <a:prstGeom prst="rect">
              <a:avLst/>
            </a:prstGeom>
            <a:noFill/>
            <a:ln w="1905">
              <a:solidFill>
                <a:schemeClr val="accent1">
                  <a:shade val="50000"/>
                  <a:alpha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04" name="Rechteck 203">
              <a:extLst>
                <a:ext uri="{FF2B5EF4-FFF2-40B4-BE49-F238E27FC236}">
                  <a16:creationId xmlns:a16="http://schemas.microsoft.com/office/drawing/2014/main" id="{3CAF0BCE-8227-4221-B2E7-88E8FD9D10E9}"/>
                </a:ext>
              </a:extLst>
            </p:cNvPr>
            <p:cNvSpPr/>
            <p:nvPr userDrawn="1"/>
          </p:nvSpPr>
          <p:spPr>
            <a:xfrm>
              <a:off x="2286000" y="5143501"/>
              <a:ext cx="762000" cy="428625"/>
            </a:xfrm>
            <a:prstGeom prst="rect">
              <a:avLst/>
            </a:prstGeom>
            <a:noFill/>
            <a:ln w="1905">
              <a:solidFill>
                <a:schemeClr val="accent1">
                  <a:shade val="50000"/>
                  <a:alpha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05" name="Rechteck 204">
              <a:extLst>
                <a:ext uri="{FF2B5EF4-FFF2-40B4-BE49-F238E27FC236}">
                  <a16:creationId xmlns:a16="http://schemas.microsoft.com/office/drawing/2014/main" id="{F58BDD97-2284-4294-9B39-1B78FB4EE21D}"/>
                </a:ext>
              </a:extLst>
            </p:cNvPr>
            <p:cNvSpPr/>
            <p:nvPr userDrawn="1"/>
          </p:nvSpPr>
          <p:spPr>
            <a:xfrm>
              <a:off x="3048000" y="5143501"/>
              <a:ext cx="762000" cy="428625"/>
            </a:xfrm>
            <a:prstGeom prst="rect">
              <a:avLst/>
            </a:prstGeom>
            <a:noFill/>
            <a:ln w="1905">
              <a:solidFill>
                <a:schemeClr val="accent1">
                  <a:shade val="50000"/>
                  <a:alpha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06" name="Rechteck 205">
              <a:extLst>
                <a:ext uri="{FF2B5EF4-FFF2-40B4-BE49-F238E27FC236}">
                  <a16:creationId xmlns:a16="http://schemas.microsoft.com/office/drawing/2014/main" id="{C4BACBD7-0E1D-4EC6-A333-AC5EFCFF579A}"/>
                </a:ext>
              </a:extLst>
            </p:cNvPr>
            <p:cNvSpPr/>
            <p:nvPr userDrawn="1"/>
          </p:nvSpPr>
          <p:spPr>
            <a:xfrm>
              <a:off x="3810000" y="5143501"/>
              <a:ext cx="762000" cy="428625"/>
            </a:xfrm>
            <a:prstGeom prst="rect">
              <a:avLst/>
            </a:prstGeom>
            <a:noFill/>
            <a:ln w="1905">
              <a:solidFill>
                <a:schemeClr val="accent1">
                  <a:shade val="50000"/>
                  <a:alpha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07" name="Rechteck 206">
              <a:extLst>
                <a:ext uri="{FF2B5EF4-FFF2-40B4-BE49-F238E27FC236}">
                  <a16:creationId xmlns:a16="http://schemas.microsoft.com/office/drawing/2014/main" id="{D7594A5B-2B83-4BC3-BBC0-EB7E999F4A8B}"/>
                </a:ext>
              </a:extLst>
            </p:cNvPr>
            <p:cNvSpPr/>
            <p:nvPr userDrawn="1"/>
          </p:nvSpPr>
          <p:spPr>
            <a:xfrm>
              <a:off x="4572000" y="5143501"/>
              <a:ext cx="762000" cy="428625"/>
            </a:xfrm>
            <a:prstGeom prst="rect">
              <a:avLst/>
            </a:prstGeom>
            <a:noFill/>
            <a:ln w="1905">
              <a:solidFill>
                <a:schemeClr val="accent1">
                  <a:shade val="50000"/>
                  <a:alpha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08" name="Rechteck 207">
              <a:extLst>
                <a:ext uri="{FF2B5EF4-FFF2-40B4-BE49-F238E27FC236}">
                  <a16:creationId xmlns:a16="http://schemas.microsoft.com/office/drawing/2014/main" id="{AB5C26FC-E233-4BE2-8A7F-30781E49DBE2}"/>
                </a:ext>
              </a:extLst>
            </p:cNvPr>
            <p:cNvSpPr/>
            <p:nvPr userDrawn="1"/>
          </p:nvSpPr>
          <p:spPr>
            <a:xfrm>
              <a:off x="5334000" y="5143501"/>
              <a:ext cx="762000" cy="428625"/>
            </a:xfrm>
            <a:prstGeom prst="rect">
              <a:avLst/>
            </a:prstGeom>
            <a:noFill/>
            <a:ln w="1905">
              <a:solidFill>
                <a:schemeClr val="accent1">
                  <a:shade val="50000"/>
                  <a:alpha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09" name="Rechteck 208">
              <a:extLst>
                <a:ext uri="{FF2B5EF4-FFF2-40B4-BE49-F238E27FC236}">
                  <a16:creationId xmlns:a16="http://schemas.microsoft.com/office/drawing/2014/main" id="{7DACD5C7-8AD9-4ECF-A756-E29EC14D9FB3}"/>
                </a:ext>
              </a:extLst>
            </p:cNvPr>
            <p:cNvSpPr/>
            <p:nvPr userDrawn="1"/>
          </p:nvSpPr>
          <p:spPr>
            <a:xfrm>
              <a:off x="6096000" y="5143501"/>
              <a:ext cx="762000" cy="428625"/>
            </a:xfrm>
            <a:prstGeom prst="rect">
              <a:avLst/>
            </a:prstGeom>
            <a:noFill/>
            <a:ln w="1905">
              <a:solidFill>
                <a:schemeClr val="accent1">
                  <a:shade val="50000"/>
                  <a:alpha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10" name="Rechteck 209">
              <a:extLst>
                <a:ext uri="{FF2B5EF4-FFF2-40B4-BE49-F238E27FC236}">
                  <a16:creationId xmlns:a16="http://schemas.microsoft.com/office/drawing/2014/main" id="{ECC42AEE-8CDD-43E0-8108-966A53C8D2EB}"/>
                </a:ext>
              </a:extLst>
            </p:cNvPr>
            <p:cNvSpPr/>
            <p:nvPr userDrawn="1"/>
          </p:nvSpPr>
          <p:spPr>
            <a:xfrm>
              <a:off x="6858000" y="5143501"/>
              <a:ext cx="762000" cy="428625"/>
            </a:xfrm>
            <a:prstGeom prst="rect">
              <a:avLst/>
            </a:prstGeom>
            <a:noFill/>
            <a:ln w="1905">
              <a:solidFill>
                <a:schemeClr val="accent1">
                  <a:shade val="50000"/>
                  <a:alpha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11" name="Rechteck 210">
              <a:extLst>
                <a:ext uri="{FF2B5EF4-FFF2-40B4-BE49-F238E27FC236}">
                  <a16:creationId xmlns:a16="http://schemas.microsoft.com/office/drawing/2014/main" id="{A296E27A-9F0A-461E-B449-4C0A452145AF}"/>
                </a:ext>
              </a:extLst>
            </p:cNvPr>
            <p:cNvSpPr/>
            <p:nvPr userDrawn="1"/>
          </p:nvSpPr>
          <p:spPr>
            <a:xfrm>
              <a:off x="7620000" y="5143501"/>
              <a:ext cx="762000" cy="428625"/>
            </a:xfrm>
            <a:prstGeom prst="rect">
              <a:avLst/>
            </a:prstGeom>
            <a:noFill/>
            <a:ln w="1905">
              <a:solidFill>
                <a:schemeClr val="accent1">
                  <a:shade val="50000"/>
                  <a:alpha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12" name="Rechteck 211">
              <a:extLst>
                <a:ext uri="{FF2B5EF4-FFF2-40B4-BE49-F238E27FC236}">
                  <a16:creationId xmlns:a16="http://schemas.microsoft.com/office/drawing/2014/main" id="{4B8DCCA7-9A67-4D8C-BC0E-1ACBB74D8A81}"/>
                </a:ext>
              </a:extLst>
            </p:cNvPr>
            <p:cNvSpPr/>
            <p:nvPr userDrawn="1"/>
          </p:nvSpPr>
          <p:spPr>
            <a:xfrm>
              <a:off x="8382000" y="5143501"/>
              <a:ext cx="762000" cy="428625"/>
            </a:xfrm>
            <a:prstGeom prst="rect">
              <a:avLst/>
            </a:prstGeom>
            <a:noFill/>
            <a:ln w="1905">
              <a:solidFill>
                <a:schemeClr val="accent1">
                  <a:shade val="50000"/>
                  <a:alpha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13" name="Rechteck 212">
              <a:extLst>
                <a:ext uri="{FF2B5EF4-FFF2-40B4-BE49-F238E27FC236}">
                  <a16:creationId xmlns:a16="http://schemas.microsoft.com/office/drawing/2014/main" id="{048D5B65-D9F1-4636-B24E-941528AC68C4}"/>
                </a:ext>
              </a:extLst>
            </p:cNvPr>
            <p:cNvSpPr/>
            <p:nvPr userDrawn="1"/>
          </p:nvSpPr>
          <p:spPr>
            <a:xfrm>
              <a:off x="9144000" y="5143501"/>
              <a:ext cx="762000" cy="428625"/>
            </a:xfrm>
            <a:prstGeom prst="rect">
              <a:avLst/>
            </a:prstGeom>
            <a:noFill/>
            <a:ln w="1905">
              <a:solidFill>
                <a:schemeClr val="accent1">
                  <a:shade val="50000"/>
                  <a:alpha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14" name="Rechteck 213">
              <a:extLst>
                <a:ext uri="{FF2B5EF4-FFF2-40B4-BE49-F238E27FC236}">
                  <a16:creationId xmlns:a16="http://schemas.microsoft.com/office/drawing/2014/main" id="{4AE3D323-5D8F-47B5-BC1A-B210391A48C6}"/>
                </a:ext>
              </a:extLst>
            </p:cNvPr>
            <p:cNvSpPr/>
            <p:nvPr userDrawn="1"/>
          </p:nvSpPr>
          <p:spPr>
            <a:xfrm>
              <a:off x="9906000" y="5143501"/>
              <a:ext cx="762000" cy="428625"/>
            </a:xfrm>
            <a:prstGeom prst="rect">
              <a:avLst/>
            </a:prstGeom>
            <a:noFill/>
            <a:ln w="1905">
              <a:solidFill>
                <a:schemeClr val="accent1">
                  <a:shade val="50000"/>
                  <a:alpha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15" name="Rechteck 214">
              <a:extLst>
                <a:ext uri="{FF2B5EF4-FFF2-40B4-BE49-F238E27FC236}">
                  <a16:creationId xmlns:a16="http://schemas.microsoft.com/office/drawing/2014/main" id="{F499FC45-8392-40AE-8F62-65E475CE556C}"/>
                </a:ext>
              </a:extLst>
            </p:cNvPr>
            <p:cNvSpPr/>
            <p:nvPr userDrawn="1"/>
          </p:nvSpPr>
          <p:spPr>
            <a:xfrm>
              <a:off x="10668000" y="5143501"/>
              <a:ext cx="762000" cy="428625"/>
            </a:xfrm>
            <a:prstGeom prst="rect">
              <a:avLst/>
            </a:prstGeom>
            <a:noFill/>
            <a:ln w="1905">
              <a:solidFill>
                <a:schemeClr val="accent1">
                  <a:shade val="50000"/>
                  <a:alpha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16" name="Rechteck 215">
              <a:extLst>
                <a:ext uri="{FF2B5EF4-FFF2-40B4-BE49-F238E27FC236}">
                  <a16:creationId xmlns:a16="http://schemas.microsoft.com/office/drawing/2014/main" id="{DC63437F-A9CB-4D36-841A-CA6EA12BE17F}"/>
                </a:ext>
              </a:extLst>
            </p:cNvPr>
            <p:cNvSpPr/>
            <p:nvPr userDrawn="1"/>
          </p:nvSpPr>
          <p:spPr>
            <a:xfrm>
              <a:off x="11430000" y="5143501"/>
              <a:ext cx="762000" cy="428625"/>
            </a:xfrm>
            <a:prstGeom prst="rect">
              <a:avLst/>
            </a:prstGeom>
            <a:noFill/>
            <a:ln w="1905">
              <a:solidFill>
                <a:schemeClr val="accent1">
                  <a:shade val="50000"/>
                  <a:alpha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17" name="Rechteck 216">
              <a:extLst>
                <a:ext uri="{FF2B5EF4-FFF2-40B4-BE49-F238E27FC236}">
                  <a16:creationId xmlns:a16="http://schemas.microsoft.com/office/drawing/2014/main" id="{C06ACB0D-4A10-42C8-87E8-0D7135C8C015}"/>
                </a:ext>
              </a:extLst>
            </p:cNvPr>
            <p:cNvSpPr/>
            <p:nvPr userDrawn="1"/>
          </p:nvSpPr>
          <p:spPr>
            <a:xfrm>
              <a:off x="0" y="5572126"/>
              <a:ext cx="762000" cy="428625"/>
            </a:xfrm>
            <a:prstGeom prst="rect">
              <a:avLst/>
            </a:prstGeom>
            <a:noFill/>
            <a:ln w="1905">
              <a:solidFill>
                <a:schemeClr val="accent1">
                  <a:shade val="50000"/>
                  <a:alpha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18" name="Rechteck 217">
              <a:extLst>
                <a:ext uri="{FF2B5EF4-FFF2-40B4-BE49-F238E27FC236}">
                  <a16:creationId xmlns:a16="http://schemas.microsoft.com/office/drawing/2014/main" id="{46D61D3E-935E-48D4-9EE2-B88B635B6D16}"/>
                </a:ext>
              </a:extLst>
            </p:cNvPr>
            <p:cNvSpPr/>
            <p:nvPr userDrawn="1"/>
          </p:nvSpPr>
          <p:spPr>
            <a:xfrm>
              <a:off x="762000" y="5572126"/>
              <a:ext cx="762000" cy="428625"/>
            </a:xfrm>
            <a:prstGeom prst="rect">
              <a:avLst/>
            </a:prstGeom>
            <a:noFill/>
            <a:ln w="1905">
              <a:solidFill>
                <a:schemeClr val="accent1">
                  <a:shade val="50000"/>
                  <a:alpha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19" name="Rechteck 218">
              <a:extLst>
                <a:ext uri="{FF2B5EF4-FFF2-40B4-BE49-F238E27FC236}">
                  <a16:creationId xmlns:a16="http://schemas.microsoft.com/office/drawing/2014/main" id="{464BA5B0-D866-4DB9-BF5A-F73BA3DF90EF}"/>
                </a:ext>
              </a:extLst>
            </p:cNvPr>
            <p:cNvSpPr/>
            <p:nvPr userDrawn="1"/>
          </p:nvSpPr>
          <p:spPr>
            <a:xfrm>
              <a:off x="1524000" y="5572126"/>
              <a:ext cx="762000" cy="428625"/>
            </a:xfrm>
            <a:prstGeom prst="rect">
              <a:avLst/>
            </a:prstGeom>
            <a:noFill/>
            <a:ln w="1905">
              <a:solidFill>
                <a:schemeClr val="accent1">
                  <a:shade val="50000"/>
                  <a:alpha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20" name="Rechteck 219">
              <a:extLst>
                <a:ext uri="{FF2B5EF4-FFF2-40B4-BE49-F238E27FC236}">
                  <a16:creationId xmlns:a16="http://schemas.microsoft.com/office/drawing/2014/main" id="{5C590E92-2132-4BA1-A150-10285155A226}"/>
                </a:ext>
              </a:extLst>
            </p:cNvPr>
            <p:cNvSpPr/>
            <p:nvPr userDrawn="1"/>
          </p:nvSpPr>
          <p:spPr>
            <a:xfrm>
              <a:off x="2286000" y="5572126"/>
              <a:ext cx="762000" cy="428625"/>
            </a:xfrm>
            <a:prstGeom prst="rect">
              <a:avLst/>
            </a:prstGeom>
            <a:noFill/>
            <a:ln w="1905">
              <a:solidFill>
                <a:schemeClr val="accent1">
                  <a:shade val="50000"/>
                  <a:alpha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21" name="Rechteck 220">
              <a:extLst>
                <a:ext uri="{FF2B5EF4-FFF2-40B4-BE49-F238E27FC236}">
                  <a16:creationId xmlns:a16="http://schemas.microsoft.com/office/drawing/2014/main" id="{0FADBD49-A11D-4B5B-BAF1-E513F4CA1674}"/>
                </a:ext>
              </a:extLst>
            </p:cNvPr>
            <p:cNvSpPr/>
            <p:nvPr userDrawn="1"/>
          </p:nvSpPr>
          <p:spPr>
            <a:xfrm>
              <a:off x="3048000" y="5572126"/>
              <a:ext cx="762000" cy="428625"/>
            </a:xfrm>
            <a:prstGeom prst="rect">
              <a:avLst/>
            </a:prstGeom>
            <a:noFill/>
            <a:ln w="1905">
              <a:solidFill>
                <a:schemeClr val="accent1">
                  <a:shade val="50000"/>
                  <a:alpha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22" name="Rechteck 221">
              <a:extLst>
                <a:ext uri="{FF2B5EF4-FFF2-40B4-BE49-F238E27FC236}">
                  <a16:creationId xmlns:a16="http://schemas.microsoft.com/office/drawing/2014/main" id="{1AC056A9-01B3-497C-A782-AD643BF2E685}"/>
                </a:ext>
              </a:extLst>
            </p:cNvPr>
            <p:cNvSpPr/>
            <p:nvPr userDrawn="1"/>
          </p:nvSpPr>
          <p:spPr>
            <a:xfrm>
              <a:off x="3810000" y="5572126"/>
              <a:ext cx="762000" cy="428625"/>
            </a:xfrm>
            <a:prstGeom prst="rect">
              <a:avLst/>
            </a:prstGeom>
            <a:noFill/>
            <a:ln w="1905">
              <a:solidFill>
                <a:schemeClr val="accent1">
                  <a:shade val="50000"/>
                  <a:alpha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23" name="Rechteck 222">
              <a:extLst>
                <a:ext uri="{FF2B5EF4-FFF2-40B4-BE49-F238E27FC236}">
                  <a16:creationId xmlns:a16="http://schemas.microsoft.com/office/drawing/2014/main" id="{D733481A-6A71-4D3D-B7CD-57CFBFD40572}"/>
                </a:ext>
              </a:extLst>
            </p:cNvPr>
            <p:cNvSpPr/>
            <p:nvPr userDrawn="1"/>
          </p:nvSpPr>
          <p:spPr>
            <a:xfrm>
              <a:off x="4572000" y="5572126"/>
              <a:ext cx="762000" cy="428625"/>
            </a:xfrm>
            <a:prstGeom prst="rect">
              <a:avLst/>
            </a:prstGeom>
            <a:noFill/>
            <a:ln w="1905">
              <a:solidFill>
                <a:schemeClr val="accent1">
                  <a:shade val="50000"/>
                  <a:alpha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24" name="Rechteck 223">
              <a:extLst>
                <a:ext uri="{FF2B5EF4-FFF2-40B4-BE49-F238E27FC236}">
                  <a16:creationId xmlns:a16="http://schemas.microsoft.com/office/drawing/2014/main" id="{09AB867B-6C02-451F-86F9-E02C418767E3}"/>
                </a:ext>
              </a:extLst>
            </p:cNvPr>
            <p:cNvSpPr/>
            <p:nvPr userDrawn="1"/>
          </p:nvSpPr>
          <p:spPr>
            <a:xfrm>
              <a:off x="5334000" y="5572126"/>
              <a:ext cx="762000" cy="428625"/>
            </a:xfrm>
            <a:prstGeom prst="rect">
              <a:avLst/>
            </a:prstGeom>
            <a:noFill/>
            <a:ln w="1905">
              <a:solidFill>
                <a:schemeClr val="accent1">
                  <a:shade val="50000"/>
                  <a:alpha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25" name="Rechteck 224">
              <a:extLst>
                <a:ext uri="{FF2B5EF4-FFF2-40B4-BE49-F238E27FC236}">
                  <a16:creationId xmlns:a16="http://schemas.microsoft.com/office/drawing/2014/main" id="{D74419EA-9418-4FC0-B3BA-2D1E5D5015AB}"/>
                </a:ext>
              </a:extLst>
            </p:cNvPr>
            <p:cNvSpPr/>
            <p:nvPr userDrawn="1"/>
          </p:nvSpPr>
          <p:spPr>
            <a:xfrm>
              <a:off x="6096000" y="5572126"/>
              <a:ext cx="762000" cy="428625"/>
            </a:xfrm>
            <a:prstGeom prst="rect">
              <a:avLst/>
            </a:prstGeom>
            <a:noFill/>
            <a:ln w="1905">
              <a:solidFill>
                <a:schemeClr val="accent1">
                  <a:shade val="50000"/>
                  <a:alpha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26" name="Rechteck 225">
              <a:extLst>
                <a:ext uri="{FF2B5EF4-FFF2-40B4-BE49-F238E27FC236}">
                  <a16:creationId xmlns:a16="http://schemas.microsoft.com/office/drawing/2014/main" id="{EB8D3759-822B-45C5-AD55-77D34C5ADD6E}"/>
                </a:ext>
              </a:extLst>
            </p:cNvPr>
            <p:cNvSpPr/>
            <p:nvPr userDrawn="1"/>
          </p:nvSpPr>
          <p:spPr>
            <a:xfrm>
              <a:off x="6858000" y="5572126"/>
              <a:ext cx="762000" cy="428625"/>
            </a:xfrm>
            <a:prstGeom prst="rect">
              <a:avLst/>
            </a:prstGeom>
            <a:noFill/>
            <a:ln w="1905">
              <a:solidFill>
                <a:schemeClr val="accent1">
                  <a:shade val="50000"/>
                  <a:alpha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27" name="Rechteck 226">
              <a:extLst>
                <a:ext uri="{FF2B5EF4-FFF2-40B4-BE49-F238E27FC236}">
                  <a16:creationId xmlns:a16="http://schemas.microsoft.com/office/drawing/2014/main" id="{411E0788-53ED-4332-BD2D-98A94FDA8699}"/>
                </a:ext>
              </a:extLst>
            </p:cNvPr>
            <p:cNvSpPr/>
            <p:nvPr userDrawn="1"/>
          </p:nvSpPr>
          <p:spPr>
            <a:xfrm>
              <a:off x="7620000" y="5572126"/>
              <a:ext cx="762000" cy="428625"/>
            </a:xfrm>
            <a:prstGeom prst="rect">
              <a:avLst/>
            </a:prstGeom>
            <a:noFill/>
            <a:ln w="1905">
              <a:solidFill>
                <a:schemeClr val="accent1">
                  <a:shade val="50000"/>
                  <a:alpha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28" name="Rechteck 227">
              <a:extLst>
                <a:ext uri="{FF2B5EF4-FFF2-40B4-BE49-F238E27FC236}">
                  <a16:creationId xmlns:a16="http://schemas.microsoft.com/office/drawing/2014/main" id="{C5135B09-B70A-4F3A-AAE2-3CF4C1886047}"/>
                </a:ext>
              </a:extLst>
            </p:cNvPr>
            <p:cNvSpPr/>
            <p:nvPr userDrawn="1"/>
          </p:nvSpPr>
          <p:spPr>
            <a:xfrm>
              <a:off x="8382000" y="5572126"/>
              <a:ext cx="762000" cy="428625"/>
            </a:xfrm>
            <a:prstGeom prst="rect">
              <a:avLst/>
            </a:prstGeom>
            <a:noFill/>
            <a:ln w="1905">
              <a:solidFill>
                <a:schemeClr val="accent1">
                  <a:shade val="50000"/>
                  <a:alpha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29" name="Rechteck 228">
              <a:extLst>
                <a:ext uri="{FF2B5EF4-FFF2-40B4-BE49-F238E27FC236}">
                  <a16:creationId xmlns:a16="http://schemas.microsoft.com/office/drawing/2014/main" id="{12951DDD-F1B9-46FA-B195-20BFC3083AF3}"/>
                </a:ext>
              </a:extLst>
            </p:cNvPr>
            <p:cNvSpPr/>
            <p:nvPr userDrawn="1"/>
          </p:nvSpPr>
          <p:spPr>
            <a:xfrm>
              <a:off x="9144000" y="5572126"/>
              <a:ext cx="762000" cy="428625"/>
            </a:xfrm>
            <a:prstGeom prst="rect">
              <a:avLst/>
            </a:prstGeom>
            <a:noFill/>
            <a:ln w="1905">
              <a:solidFill>
                <a:schemeClr val="accent1">
                  <a:shade val="50000"/>
                  <a:alpha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30" name="Rechteck 229">
              <a:extLst>
                <a:ext uri="{FF2B5EF4-FFF2-40B4-BE49-F238E27FC236}">
                  <a16:creationId xmlns:a16="http://schemas.microsoft.com/office/drawing/2014/main" id="{7FB1464D-2010-4E46-99A9-5A1F95E893A1}"/>
                </a:ext>
              </a:extLst>
            </p:cNvPr>
            <p:cNvSpPr/>
            <p:nvPr userDrawn="1"/>
          </p:nvSpPr>
          <p:spPr>
            <a:xfrm>
              <a:off x="9906000" y="5572126"/>
              <a:ext cx="762000" cy="428625"/>
            </a:xfrm>
            <a:prstGeom prst="rect">
              <a:avLst/>
            </a:prstGeom>
            <a:noFill/>
            <a:ln w="1905">
              <a:solidFill>
                <a:schemeClr val="accent1">
                  <a:shade val="50000"/>
                  <a:alpha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31" name="Rechteck 230">
              <a:extLst>
                <a:ext uri="{FF2B5EF4-FFF2-40B4-BE49-F238E27FC236}">
                  <a16:creationId xmlns:a16="http://schemas.microsoft.com/office/drawing/2014/main" id="{37976588-FB91-4B75-9146-9290C6CA84D5}"/>
                </a:ext>
              </a:extLst>
            </p:cNvPr>
            <p:cNvSpPr/>
            <p:nvPr userDrawn="1"/>
          </p:nvSpPr>
          <p:spPr>
            <a:xfrm>
              <a:off x="10668000" y="5572126"/>
              <a:ext cx="762000" cy="428625"/>
            </a:xfrm>
            <a:prstGeom prst="rect">
              <a:avLst/>
            </a:prstGeom>
            <a:noFill/>
            <a:ln w="1905">
              <a:solidFill>
                <a:schemeClr val="accent1">
                  <a:shade val="50000"/>
                  <a:alpha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32" name="Rechteck 231">
              <a:extLst>
                <a:ext uri="{FF2B5EF4-FFF2-40B4-BE49-F238E27FC236}">
                  <a16:creationId xmlns:a16="http://schemas.microsoft.com/office/drawing/2014/main" id="{C20D8A12-3B18-492C-A3EE-7F2D5BFACD77}"/>
                </a:ext>
              </a:extLst>
            </p:cNvPr>
            <p:cNvSpPr/>
            <p:nvPr userDrawn="1"/>
          </p:nvSpPr>
          <p:spPr>
            <a:xfrm>
              <a:off x="11430000" y="5572126"/>
              <a:ext cx="762000" cy="428625"/>
            </a:xfrm>
            <a:prstGeom prst="rect">
              <a:avLst/>
            </a:prstGeom>
            <a:noFill/>
            <a:ln w="1905">
              <a:solidFill>
                <a:schemeClr val="accent1">
                  <a:shade val="50000"/>
                  <a:alpha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33" name="Rechteck 232">
              <a:extLst>
                <a:ext uri="{FF2B5EF4-FFF2-40B4-BE49-F238E27FC236}">
                  <a16:creationId xmlns:a16="http://schemas.microsoft.com/office/drawing/2014/main" id="{179A3CB7-888E-4EE4-A8FA-AF98F55A571C}"/>
                </a:ext>
              </a:extLst>
            </p:cNvPr>
            <p:cNvSpPr/>
            <p:nvPr userDrawn="1"/>
          </p:nvSpPr>
          <p:spPr>
            <a:xfrm>
              <a:off x="0" y="6000751"/>
              <a:ext cx="762000" cy="428625"/>
            </a:xfrm>
            <a:prstGeom prst="rect">
              <a:avLst/>
            </a:prstGeom>
            <a:noFill/>
            <a:ln w="1905">
              <a:solidFill>
                <a:schemeClr val="accent1">
                  <a:shade val="50000"/>
                  <a:alpha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34" name="Rechteck 233">
              <a:extLst>
                <a:ext uri="{FF2B5EF4-FFF2-40B4-BE49-F238E27FC236}">
                  <a16:creationId xmlns:a16="http://schemas.microsoft.com/office/drawing/2014/main" id="{5759006A-BFC6-41A9-9B2A-53C9A1FA2150}"/>
                </a:ext>
              </a:extLst>
            </p:cNvPr>
            <p:cNvSpPr/>
            <p:nvPr userDrawn="1"/>
          </p:nvSpPr>
          <p:spPr>
            <a:xfrm>
              <a:off x="762000" y="6000751"/>
              <a:ext cx="762000" cy="428625"/>
            </a:xfrm>
            <a:prstGeom prst="rect">
              <a:avLst/>
            </a:prstGeom>
            <a:noFill/>
            <a:ln w="1905">
              <a:solidFill>
                <a:schemeClr val="accent1">
                  <a:shade val="50000"/>
                  <a:alpha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35" name="Rechteck 234">
              <a:extLst>
                <a:ext uri="{FF2B5EF4-FFF2-40B4-BE49-F238E27FC236}">
                  <a16:creationId xmlns:a16="http://schemas.microsoft.com/office/drawing/2014/main" id="{90E9950A-C717-4B8E-9BB3-2546701C1DAF}"/>
                </a:ext>
              </a:extLst>
            </p:cNvPr>
            <p:cNvSpPr/>
            <p:nvPr userDrawn="1"/>
          </p:nvSpPr>
          <p:spPr>
            <a:xfrm>
              <a:off x="1524000" y="6000751"/>
              <a:ext cx="762000" cy="428625"/>
            </a:xfrm>
            <a:prstGeom prst="rect">
              <a:avLst/>
            </a:prstGeom>
            <a:noFill/>
            <a:ln w="1905">
              <a:solidFill>
                <a:schemeClr val="accent1">
                  <a:shade val="50000"/>
                  <a:alpha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36" name="Rechteck 235">
              <a:extLst>
                <a:ext uri="{FF2B5EF4-FFF2-40B4-BE49-F238E27FC236}">
                  <a16:creationId xmlns:a16="http://schemas.microsoft.com/office/drawing/2014/main" id="{8C992912-45BE-48BF-BA60-DFD60EE28E60}"/>
                </a:ext>
              </a:extLst>
            </p:cNvPr>
            <p:cNvSpPr/>
            <p:nvPr userDrawn="1"/>
          </p:nvSpPr>
          <p:spPr>
            <a:xfrm>
              <a:off x="2286000" y="6000751"/>
              <a:ext cx="762000" cy="428625"/>
            </a:xfrm>
            <a:prstGeom prst="rect">
              <a:avLst/>
            </a:prstGeom>
            <a:noFill/>
            <a:ln w="1905">
              <a:solidFill>
                <a:schemeClr val="accent1">
                  <a:shade val="50000"/>
                  <a:alpha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37" name="Rechteck 236">
              <a:extLst>
                <a:ext uri="{FF2B5EF4-FFF2-40B4-BE49-F238E27FC236}">
                  <a16:creationId xmlns:a16="http://schemas.microsoft.com/office/drawing/2014/main" id="{6722F90A-9ECB-455E-A832-39DBF22E53D3}"/>
                </a:ext>
              </a:extLst>
            </p:cNvPr>
            <p:cNvSpPr/>
            <p:nvPr userDrawn="1"/>
          </p:nvSpPr>
          <p:spPr>
            <a:xfrm>
              <a:off x="3048000" y="6000751"/>
              <a:ext cx="762000" cy="428625"/>
            </a:xfrm>
            <a:prstGeom prst="rect">
              <a:avLst/>
            </a:prstGeom>
            <a:noFill/>
            <a:ln w="1905">
              <a:solidFill>
                <a:schemeClr val="accent1">
                  <a:shade val="50000"/>
                  <a:alpha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38" name="Rechteck 237">
              <a:extLst>
                <a:ext uri="{FF2B5EF4-FFF2-40B4-BE49-F238E27FC236}">
                  <a16:creationId xmlns:a16="http://schemas.microsoft.com/office/drawing/2014/main" id="{9B972D30-8C0B-4FA8-A9E3-0AC30BFF81D6}"/>
                </a:ext>
              </a:extLst>
            </p:cNvPr>
            <p:cNvSpPr/>
            <p:nvPr userDrawn="1"/>
          </p:nvSpPr>
          <p:spPr>
            <a:xfrm>
              <a:off x="3810000" y="6000751"/>
              <a:ext cx="762000" cy="428625"/>
            </a:xfrm>
            <a:prstGeom prst="rect">
              <a:avLst/>
            </a:prstGeom>
            <a:noFill/>
            <a:ln w="1905">
              <a:solidFill>
                <a:schemeClr val="accent1">
                  <a:shade val="50000"/>
                  <a:alpha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39" name="Rechteck 238">
              <a:extLst>
                <a:ext uri="{FF2B5EF4-FFF2-40B4-BE49-F238E27FC236}">
                  <a16:creationId xmlns:a16="http://schemas.microsoft.com/office/drawing/2014/main" id="{F29BDF49-44E9-4C45-8AFE-FEE98AB068F2}"/>
                </a:ext>
              </a:extLst>
            </p:cNvPr>
            <p:cNvSpPr/>
            <p:nvPr userDrawn="1"/>
          </p:nvSpPr>
          <p:spPr>
            <a:xfrm>
              <a:off x="4572000" y="6000751"/>
              <a:ext cx="762000" cy="428625"/>
            </a:xfrm>
            <a:prstGeom prst="rect">
              <a:avLst/>
            </a:prstGeom>
            <a:noFill/>
            <a:ln w="1905">
              <a:solidFill>
                <a:schemeClr val="accent1">
                  <a:shade val="50000"/>
                  <a:alpha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40" name="Rechteck 239">
              <a:extLst>
                <a:ext uri="{FF2B5EF4-FFF2-40B4-BE49-F238E27FC236}">
                  <a16:creationId xmlns:a16="http://schemas.microsoft.com/office/drawing/2014/main" id="{625FC6CA-446A-41A6-979D-ED797264DCB2}"/>
                </a:ext>
              </a:extLst>
            </p:cNvPr>
            <p:cNvSpPr/>
            <p:nvPr userDrawn="1"/>
          </p:nvSpPr>
          <p:spPr>
            <a:xfrm>
              <a:off x="5334000" y="6000751"/>
              <a:ext cx="762000" cy="428625"/>
            </a:xfrm>
            <a:prstGeom prst="rect">
              <a:avLst/>
            </a:prstGeom>
            <a:noFill/>
            <a:ln w="1905">
              <a:solidFill>
                <a:schemeClr val="accent1">
                  <a:shade val="50000"/>
                  <a:alpha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41" name="Rechteck 240">
              <a:extLst>
                <a:ext uri="{FF2B5EF4-FFF2-40B4-BE49-F238E27FC236}">
                  <a16:creationId xmlns:a16="http://schemas.microsoft.com/office/drawing/2014/main" id="{226C8804-E262-4868-9FA9-8A1716ACC4F6}"/>
                </a:ext>
              </a:extLst>
            </p:cNvPr>
            <p:cNvSpPr/>
            <p:nvPr userDrawn="1"/>
          </p:nvSpPr>
          <p:spPr>
            <a:xfrm>
              <a:off x="6096000" y="6000751"/>
              <a:ext cx="762000" cy="428625"/>
            </a:xfrm>
            <a:prstGeom prst="rect">
              <a:avLst/>
            </a:prstGeom>
            <a:noFill/>
            <a:ln w="1905">
              <a:solidFill>
                <a:schemeClr val="accent1">
                  <a:shade val="50000"/>
                  <a:alpha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42" name="Rechteck 241">
              <a:extLst>
                <a:ext uri="{FF2B5EF4-FFF2-40B4-BE49-F238E27FC236}">
                  <a16:creationId xmlns:a16="http://schemas.microsoft.com/office/drawing/2014/main" id="{06511C80-A23A-4296-9DE8-05A591FC2952}"/>
                </a:ext>
              </a:extLst>
            </p:cNvPr>
            <p:cNvSpPr/>
            <p:nvPr userDrawn="1"/>
          </p:nvSpPr>
          <p:spPr>
            <a:xfrm>
              <a:off x="6858000" y="6000751"/>
              <a:ext cx="762000" cy="428625"/>
            </a:xfrm>
            <a:prstGeom prst="rect">
              <a:avLst/>
            </a:prstGeom>
            <a:noFill/>
            <a:ln w="1905">
              <a:solidFill>
                <a:schemeClr val="accent1">
                  <a:shade val="50000"/>
                  <a:alpha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43" name="Rechteck 242">
              <a:extLst>
                <a:ext uri="{FF2B5EF4-FFF2-40B4-BE49-F238E27FC236}">
                  <a16:creationId xmlns:a16="http://schemas.microsoft.com/office/drawing/2014/main" id="{7AFD118F-5247-41AE-8708-52556D84BA10}"/>
                </a:ext>
              </a:extLst>
            </p:cNvPr>
            <p:cNvSpPr/>
            <p:nvPr userDrawn="1"/>
          </p:nvSpPr>
          <p:spPr>
            <a:xfrm>
              <a:off x="7620000" y="6000751"/>
              <a:ext cx="762000" cy="428625"/>
            </a:xfrm>
            <a:prstGeom prst="rect">
              <a:avLst/>
            </a:prstGeom>
            <a:noFill/>
            <a:ln w="1905">
              <a:solidFill>
                <a:schemeClr val="accent1">
                  <a:shade val="50000"/>
                  <a:alpha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44" name="Rechteck 243">
              <a:extLst>
                <a:ext uri="{FF2B5EF4-FFF2-40B4-BE49-F238E27FC236}">
                  <a16:creationId xmlns:a16="http://schemas.microsoft.com/office/drawing/2014/main" id="{13F17D7C-1A7A-4672-8BFB-1C56571FF817}"/>
                </a:ext>
              </a:extLst>
            </p:cNvPr>
            <p:cNvSpPr/>
            <p:nvPr userDrawn="1"/>
          </p:nvSpPr>
          <p:spPr>
            <a:xfrm>
              <a:off x="8382000" y="6000751"/>
              <a:ext cx="762000" cy="428625"/>
            </a:xfrm>
            <a:prstGeom prst="rect">
              <a:avLst/>
            </a:prstGeom>
            <a:noFill/>
            <a:ln w="1905">
              <a:solidFill>
                <a:schemeClr val="accent1">
                  <a:shade val="50000"/>
                  <a:alpha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45" name="Rechteck 244">
              <a:extLst>
                <a:ext uri="{FF2B5EF4-FFF2-40B4-BE49-F238E27FC236}">
                  <a16:creationId xmlns:a16="http://schemas.microsoft.com/office/drawing/2014/main" id="{B6D28E13-535A-470A-A823-B3B629CD7849}"/>
                </a:ext>
              </a:extLst>
            </p:cNvPr>
            <p:cNvSpPr/>
            <p:nvPr userDrawn="1"/>
          </p:nvSpPr>
          <p:spPr>
            <a:xfrm>
              <a:off x="9144000" y="6000751"/>
              <a:ext cx="762000" cy="428625"/>
            </a:xfrm>
            <a:prstGeom prst="rect">
              <a:avLst/>
            </a:prstGeom>
            <a:noFill/>
            <a:ln w="1905">
              <a:solidFill>
                <a:schemeClr val="accent1">
                  <a:shade val="50000"/>
                  <a:alpha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46" name="Rechteck 245">
              <a:extLst>
                <a:ext uri="{FF2B5EF4-FFF2-40B4-BE49-F238E27FC236}">
                  <a16:creationId xmlns:a16="http://schemas.microsoft.com/office/drawing/2014/main" id="{72D277BF-B82C-49F8-860D-CA5240D600D2}"/>
                </a:ext>
              </a:extLst>
            </p:cNvPr>
            <p:cNvSpPr/>
            <p:nvPr userDrawn="1"/>
          </p:nvSpPr>
          <p:spPr>
            <a:xfrm>
              <a:off x="9906000" y="6000751"/>
              <a:ext cx="762000" cy="428625"/>
            </a:xfrm>
            <a:prstGeom prst="rect">
              <a:avLst/>
            </a:prstGeom>
            <a:noFill/>
            <a:ln w="1905">
              <a:solidFill>
                <a:schemeClr val="accent1">
                  <a:shade val="50000"/>
                  <a:alpha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47" name="Rechteck 246">
              <a:extLst>
                <a:ext uri="{FF2B5EF4-FFF2-40B4-BE49-F238E27FC236}">
                  <a16:creationId xmlns:a16="http://schemas.microsoft.com/office/drawing/2014/main" id="{1F92DFCB-50FE-4881-95A6-DF4E83408F61}"/>
                </a:ext>
              </a:extLst>
            </p:cNvPr>
            <p:cNvSpPr/>
            <p:nvPr userDrawn="1"/>
          </p:nvSpPr>
          <p:spPr>
            <a:xfrm>
              <a:off x="10668000" y="6000751"/>
              <a:ext cx="762000" cy="428625"/>
            </a:xfrm>
            <a:prstGeom prst="rect">
              <a:avLst/>
            </a:prstGeom>
            <a:noFill/>
            <a:ln w="1905">
              <a:solidFill>
                <a:schemeClr val="accent1">
                  <a:shade val="50000"/>
                  <a:alpha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48" name="Rechteck 247">
              <a:extLst>
                <a:ext uri="{FF2B5EF4-FFF2-40B4-BE49-F238E27FC236}">
                  <a16:creationId xmlns:a16="http://schemas.microsoft.com/office/drawing/2014/main" id="{40A0BEC2-0445-4224-9519-B62F117FB037}"/>
                </a:ext>
              </a:extLst>
            </p:cNvPr>
            <p:cNvSpPr/>
            <p:nvPr userDrawn="1"/>
          </p:nvSpPr>
          <p:spPr>
            <a:xfrm>
              <a:off x="11430000" y="6000751"/>
              <a:ext cx="762000" cy="428625"/>
            </a:xfrm>
            <a:prstGeom prst="rect">
              <a:avLst/>
            </a:prstGeom>
            <a:noFill/>
            <a:ln w="1905">
              <a:solidFill>
                <a:schemeClr val="accent1">
                  <a:shade val="50000"/>
                  <a:alpha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49" name="Rechteck 248">
              <a:extLst>
                <a:ext uri="{FF2B5EF4-FFF2-40B4-BE49-F238E27FC236}">
                  <a16:creationId xmlns:a16="http://schemas.microsoft.com/office/drawing/2014/main" id="{4C2244F1-C430-4885-86BF-7E474CFB380E}"/>
                </a:ext>
              </a:extLst>
            </p:cNvPr>
            <p:cNvSpPr/>
            <p:nvPr userDrawn="1"/>
          </p:nvSpPr>
          <p:spPr>
            <a:xfrm>
              <a:off x="0" y="6429376"/>
              <a:ext cx="762000" cy="428625"/>
            </a:xfrm>
            <a:prstGeom prst="rect">
              <a:avLst/>
            </a:prstGeom>
            <a:noFill/>
            <a:ln w="1905">
              <a:solidFill>
                <a:schemeClr val="accent1">
                  <a:shade val="50000"/>
                  <a:alpha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50" name="Rechteck 249">
              <a:extLst>
                <a:ext uri="{FF2B5EF4-FFF2-40B4-BE49-F238E27FC236}">
                  <a16:creationId xmlns:a16="http://schemas.microsoft.com/office/drawing/2014/main" id="{BC157D3D-9A45-4AFF-AD0B-63EE9E7AFC9B}"/>
                </a:ext>
              </a:extLst>
            </p:cNvPr>
            <p:cNvSpPr/>
            <p:nvPr userDrawn="1"/>
          </p:nvSpPr>
          <p:spPr>
            <a:xfrm>
              <a:off x="762000" y="6429376"/>
              <a:ext cx="762000" cy="428625"/>
            </a:xfrm>
            <a:prstGeom prst="rect">
              <a:avLst/>
            </a:prstGeom>
            <a:noFill/>
            <a:ln w="1905">
              <a:solidFill>
                <a:schemeClr val="accent1">
                  <a:shade val="50000"/>
                  <a:alpha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51" name="Rechteck 250">
              <a:extLst>
                <a:ext uri="{FF2B5EF4-FFF2-40B4-BE49-F238E27FC236}">
                  <a16:creationId xmlns:a16="http://schemas.microsoft.com/office/drawing/2014/main" id="{751CCCC5-C056-46FC-A8A9-7D9A0D0CFB60}"/>
                </a:ext>
              </a:extLst>
            </p:cNvPr>
            <p:cNvSpPr/>
            <p:nvPr userDrawn="1"/>
          </p:nvSpPr>
          <p:spPr>
            <a:xfrm>
              <a:off x="1524000" y="6429376"/>
              <a:ext cx="762000" cy="428625"/>
            </a:xfrm>
            <a:prstGeom prst="rect">
              <a:avLst/>
            </a:prstGeom>
            <a:noFill/>
            <a:ln w="1905">
              <a:solidFill>
                <a:schemeClr val="accent1">
                  <a:shade val="50000"/>
                  <a:alpha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52" name="Rechteck 251">
              <a:extLst>
                <a:ext uri="{FF2B5EF4-FFF2-40B4-BE49-F238E27FC236}">
                  <a16:creationId xmlns:a16="http://schemas.microsoft.com/office/drawing/2014/main" id="{DD0D8D30-592E-4B09-B947-487D24CE4F09}"/>
                </a:ext>
              </a:extLst>
            </p:cNvPr>
            <p:cNvSpPr/>
            <p:nvPr userDrawn="1"/>
          </p:nvSpPr>
          <p:spPr>
            <a:xfrm>
              <a:off x="2286000" y="6429376"/>
              <a:ext cx="762000" cy="428625"/>
            </a:xfrm>
            <a:prstGeom prst="rect">
              <a:avLst/>
            </a:prstGeom>
            <a:noFill/>
            <a:ln w="1905">
              <a:solidFill>
                <a:schemeClr val="accent1">
                  <a:shade val="50000"/>
                  <a:alpha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53" name="Rechteck 252">
              <a:extLst>
                <a:ext uri="{FF2B5EF4-FFF2-40B4-BE49-F238E27FC236}">
                  <a16:creationId xmlns:a16="http://schemas.microsoft.com/office/drawing/2014/main" id="{5C5AD86F-CC99-4314-A01B-1E729BE4E090}"/>
                </a:ext>
              </a:extLst>
            </p:cNvPr>
            <p:cNvSpPr/>
            <p:nvPr userDrawn="1"/>
          </p:nvSpPr>
          <p:spPr>
            <a:xfrm>
              <a:off x="3048000" y="6429376"/>
              <a:ext cx="762000" cy="428625"/>
            </a:xfrm>
            <a:prstGeom prst="rect">
              <a:avLst/>
            </a:prstGeom>
            <a:noFill/>
            <a:ln w="1905">
              <a:solidFill>
                <a:schemeClr val="accent1">
                  <a:shade val="50000"/>
                  <a:alpha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54" name="Rechteck 253">
              <a:extLst>
                <a:ext uri="{FF2B5EF4-FFF2-40B4-BE49-F238E27FC236}">
                  <a16:creationId xmlns:a16="http://schemas.microsoft.com/office/drawing/2014/main" id="{61906613-1EDF-4EF1-817C-36BF8366C94E}"/>
                </a:ext>
              </a:extLst>
            </p:cNvPr>
            <p:cNvSpPr/>
            <p:nvPr userDrawn="1"/>
          </p:nvSpPr>
          <p:spPr>
            <a:xfrm>
              <a:off x="3810000" y="6429376"/>
              <a:ext cx="762000" cy="428625"/>
            </a:xfrm>
            <a:prstGeom prst="rect">
              <a:avLst/>
            </a:prstGeom>
            <a:noFill/>
            <a:ln w="1905">
              <a:solidFill>
                <a:schemeClr val="accent1">
                  <a:shade val="50000"/>
                  <a:alpha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55" name="Rechteck 254">
              <a:extLst>
                <a:ext uri="{FF2B5EF4-FFF2-40B4-BE49-F238E27FC236}">
                  <a16:creationId xmlns:a16="http://schemas.microsoft.com/office/drawing/2014/main" id="{0D021887-D812-4289-8E68-4ED0E9683A72}"/>
                </a:ext>
              </a:extLst>
            </p:cNvPr>
            <p:cNvSpPr/>
            <p:nvPr userDrawn="1"/>
          </p:nvSpPr>
          <p:spPr>
            <a:xfrm>
              <a:off x="4572000" y="6429376"/>
              <a:ext cx="762000" cy="428625"/>
            </a:xfrm>
            <a:prstGeom prst="rect">
              <a:avLst/>
            </a:prstGeom>
            <a:noFill/>
            <a:ln w="1905">
              <a:solidFill>
                <a:schemeClr val="accent1">
                  <a:shade val="50000"/>
                  <a:alpha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56" name="Rechteck 255">
              <a:extLst>
                <a:ext uri="{FF2B5EF4-FFF2-40B4-BE49-F238E27FC236}">
                  <a16:creationId xmlns:a16="http://schemas.microsoft.com/office/drawing/2014/main" id="{38031A86-B765-4449-AA09-C732A7A2795E}"/>
                </a:ext>
              </a:extLst>
            </p:cNvPr>
            <p:cNvSpPr/>
            <p:nvPr userDrawn="1"/>
          </p:nvSpPr>
          <p:spPr>
            <a:xfrm>
              <a:off x="5334000" y="6429376"/>
              <a:ext cx="762000" cy="428625"/>
            </a:xfrm>
            <a:prstGeom prst="rect">
              <a:avLst/>
            </a:prstGeom>
            <a:noFill/>
            <a:ln w="1905">
              <a:solidFill>
                <a:schemeClr val="accent1">
                  <a:shade val="50000"/>
                  <a:alpha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57" name="Rechteck 256">
              <a:extLst>
                <a:ext uri="{FF2B5EF4-FFF2-40B4-BE49-F238E27FC236}">
                  <a16:creationId xmlns:a16="http://schemas.microsoft.com/office/drawing/2014/main" id="{8E4C7A56-36A6-4C0D-9641-93015B5684C0}"/>
                </a:ext>
              </a:extLst>
            </p:cNvPr>
            <p:cNvSpPr/>
            <p:nvPr userDrawn="1"/>
          </p:nvSpPr>
          <p:spPr>
            <a:xfrm>
              <a:off x="6096000" y="6429376"/>
              <a:ext cx="762000" cy="428625"/>
            </a:xfrm>
            <a:prstGeom prst="rect">
              <a:avLst/>
            </a:prstGeom>
            <a:noFill/>
            <a:ln w="1905">
              <a:solidFill>
                <a:schemeClr val="accent1">
                  <a:shade val="50000"/>
                  <a:alpha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58" name="Rechteck 257">
              <a:extLst>
                <a:ext uri="{FF2B5EF4-FFF2-40B4-BE49-F238E27FC236}">
                  <a16:creationId xmlns:a16="http://schemas.microsoft.com/office/drawing/2014/main" id="{A8E7F322-8489-4036-B791-C9DC088F1C69}"/>
                </a:ext>
              </a:extLst>
            </p:cNvPr>
            <p:cNvSpPr/>
            <p:nvPr userDrawn="1"/>
          </p:nvSpPr>
          <p:spPr>
            <a:xfrm>
              <a:off x="6858000" y="6429376"/>
              <a:ext cx="762000" cy="428625"/>
            </a:xfrm>
            <a:prstGeom prst="rect">
              <a:avLst/>
            </a:prstGeom>
            <a:noFill/>
            <a:ln w="1905">
              <a:solidFill>
                <a:schemeClr val="accent1">
                  <a:shade val="50000"/>
                  <a:alpha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59" name="Rechteck 258">
              <a:extLst>
                <a:ext uri="{FF2B5EF4-FFF2-40B4-BE49-F238E27FC236}">
                  <a16:creationId xmlns:a16="http://schemas.microsoft.com/office/drawing/2014/main" id="{1F678073-858C-49D0-8712-578CFEB9DC36}"/>
                </a:ext>
              </a:extLst>
            </p:cNvPr>
            <p:cNvSpPr/>
            <p:nvPr userDrawn="1"/>
          </p:nvSpPr>
          <p:spPr>
            <a:xfrm>
              <a:off x="7620000" y="6429376"/>
              <a:ext cx="762000" cy="428625"/>
            </a:xfrm>
            <a:prstGeom prst="rect">
              <a:avLst/>
            </a:prstGeom>
            <a:noFill/>
            <a:ln w="1905">
              <a:solidFill>
                <a:schemeClr val="accent1">
                  <a:shade val="50000"/>
                  <a:alpha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60" name="Rechteck 259">
              <a:extLst>
                <a:ext uri="{FF2B5EF4-FFF2-40B4-BE49-F238E27FC236}">
                  <a16:creationId xmlns:a16="http://schemas.microsoft.com/office/drawing/2014/main" id="{FF5DECDB-2988-4784-A8A4-B436DC899095}"/>
                </a:ext>
              </a:extLst>
            </p:cNvPr>
            <p:cNvSpPr/>
            <p:nvPr userDrawn="1"/>
          </p:nvSpPr>
          <p:spPr>
            <a:xfrm>
              <a:off x="8382000" y="6429376"/>
              <a:ext cx="762000" cy="428625"/>
            </a:xfrm>
            <a:prstGeom prst="rect">
              <a:avLst/>
            </a:prstGeom>
            <a:noFill/>
            <a:ln w="1905">
              <a:solidFill>
                <a:schemeClr val="accent1">
                  <a:shade val="50000"/>
                  <a:alpha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61" name="Rechteck 260">
              <a:extLst>
                <a:ext uri="{FF2B5EF4-FFF2-40B4-BE49-F238E27FC236}">
                  <a16:creationId xmlns:a16="http://schemas.microsoft.com/office/drawing/2014/main" id="{8B3E534E-D655-405B-AD6A-80FC2F4FE058}"/>
                </a:ext>
              </a:extLst>
            </p:cNvPr>
            <p:cNvSpPr/>
            <p:nvPr userDrawn="1"/>
          </p:nvSpPr>
          <p:spPr>
            <a:xfrm>
              <a:off x="9144000" y="6429376"/>
              <a:ext cx="762000" cy="428625"/>
            </a:xfrm>
            <a:prstGeom prst="rect">
              <a:avLst/>
            </a:prstGeom>
            <a:noFill/>
            <a:ln w="1905">
              <a:solidFill>
                <a:schemeClr val="accent1">
                  <a:shade val="50000"/>
                  <a:alpha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62" name="Rechteck 261">
              <a:extLst>
                <a:ext uri="{FF2B5EF4-FFF2-40B4-BE49-F238E27FC236}">
                  <a16:creationId xmlns:a16="http://schemas.microsoft.com/office/drawing/2014/main" id="{40BD3897-6081-48AB-810E-62B5C0C99206}"/>
                </a:ext>
              </a:extLst>
            </p:cNvPr>
            <p:cNvSpPr/>
            <p:nvPr userDrawn="1"/>
          </p:nvSpPr>
          <p:spPr>
            <a:xfrm>
              <a:off x="9906000" y="6429376"/>
              <a:ext cx="762000" cy="428625"/>
            </a:xfrm>
            <a:prstGeom prst="rect">
              <a:avLst/>
            </a:prstGeom>
            <a:noFill/>
            <a:ln w="1905">
              <a:solidFill>
                <a:schemeClr val="accent1">
                  <a:shade val="50000"/>
                  <a:alpha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63" name="Rechteck 262">
              <a:extLst>
                <a:ext uri="{FF2B5EF4-FFF2-40B4-BE49-F238E27FC236}">
                  <a16:creationId xmlns:a16="http://schemas.microsoft.com/office/drawing/2014/main" id="{7A5904AE-457D-4550-8079-8D50E896AD14}"/>
                </a:ext>
              </a:extLst>
            </p:cNvPr>
            <p:cNvSpPr/>
            <p:nvPr userDrawn="1"/>
          </p:nvSpPr>
          <p:spPr>
            <a:xfrm>
              <a:off x="10668000" y="6429376"/>
              <a:ext cx="762000" cy="428625"/>
            </a:xfrm>
            <a:prstGeom prst="rect">
              <a:avLst/>
            </a:prstGeom>
            <a:noFill/>
            <a:ln w="1905">
              <a:solidFill>
                <a:schemeClr val="accent1">
                  <a:shade val="50000"/>
                  <a:alpha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64" name="Rechteck 263">
              <a:extLst>
                <a:ext uri="{FF2B5EF4-FFF2-40B4-BE49-F238E27FC236}">
                  <a16:creationId xmlns:a16="http://schemas.microsoft.com/office/drawing/2014/main" id="{7BF26FC1-8CB8-46F6-A715-EFA916C751D2}"/>
                </a:ext>
              </a:extLst>
            </p:cNvPr>
            <p:cNvSpPr/>
            <p:nvPr userDrawn="1"/>
          </p:nvSpPr>
          <p:spPr>
            <a:xfrm>
              <a:off x="11430000" y="6429376"/>
              <a:ext cx="762000" cy="428625"/>
            </a:xfrm>
            <a:prstGeom prst="rect">
              <a:avLst/>
            </a:prstGeom>
            <a:noFill/>
            <a:ln w="1905">
              <a:solidFill>
                <a:schemeClr val="accent1">
                  <a:shade val="50000"/>
                  <a:alpha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sp>
        <p:nvSpPr>
          <p:cNvPr id="265" name="Rechteck 264">
            <a:extLst>
              <a:ext uri="{FF2B5EF4-FFF2-40B4-BE49-F238E27FC236}">
                <a16:creationId xmlns:a16="http://schemas.microsoft.com/office/drawing/2014/main" id="{5A402FF9-110C-4953-80D6-BF75995D4DB1}"/>
              </a:ext>
            </a:extLst>
          </p:cNvPr>
          <p:cNvSpPr/>
          <p:nvPr userDrawn="1"/>
        </p:nvSpPr>
        <p:spPr>
          <a:xfrm>
            <a:off x="0" y="5923112"/>
            <a:ext cx="1154287" cy="7763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66" name="Rechteck 265">
            <a:extLst>
              <a:ext uri="{FF2B5EF4-FFF2-40B4-BE49-F238E27FC236}">
                <a16:creationId xmlns:a16="http://schemas.microsoft.com/office/drawing/2014/main" id="{8994D956-131F-47D8-B84B-0F4CD0647100}"/>
              </a:ext>
            </a:extLst>
          </p:cNvPr>
          <p:cNvSpPr/>
          <p:nvPr userDrawn="1"/>
        </p:nvSpPr>
        <p:spPr>
          <a:xfrm>
            <a:off x="0" y="4287600"/>
            <a:ext cx="1154287" cy="7763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267" name="Grafik 266">
            <a:extLst>
              <a:ext uri="{FF2B5EF4-FFF2-40B4-BE49-F238E27FC236}">
                <a16:creationId xmlns:a16="http://schemas.microsoft.com/office/drawing/2014/main" id="{ACFCDAD4-E05F-4FE9-B4ED-C908284321F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010164" y="6234470"/>
            <a:ext cx="2431123" cy="3313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967599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xtboxen mit Iconplatzhal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FA1E201-F0E7-4581-9DE4-47A3D493A4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" y="428400"/>
            <a:ext cx="10653713" cy="1498840"/>
          </a:xfr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C9654DA3-52A3-4564-8D15-4C233D1C0412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1857376" y="2354400"/>
            <a:ext cx="4058624" cy="762694"/>
          </a:xfrm>
        </p:spPr>
        <p:txBody>
          <a:bodyPr anchor="ctr"/>
          <a:lstStyle/>
          <a:p>
            <a:pPr lvl="0"/>
            <a:r>
              <a:rPr lang="de-DE"/>
              <a:t>Mastertextformat bearbeiten</a:t>
            </a:r>
          </a:p>
        </p:txBody>
      </p:sp>
      <p:sp>
        <p:nvSpPr>
          <p:cNvPr id="21" name="Textplatzhalter 4">
            <a:extLst>
              <a:ext uri="{FF2B5EF4-FFF2-40B4-BE49-F238E27FC236}">
                <a16:creationId xmlns:a16="http://schemas.microsoft.com/office/drawing/2014/main" id="{915BDF41-D8D9-4250-A84A-0FBA30CDCCB8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7357088" y="2354400"/>
            <a:ext cx="4058624" cy="762694"/>
          </a:xfrm>
        </p:spPr>
        <p:txBody>
          <a:bodyPr anchor="ctr"/>
          <a:lstStyle/>
          <a:p>
            <a:pPr lvl="0"/>
            <a:r>
              <a:rPr lang="de-DE"/>
              <a:t>Mastertextformat bearbeiten</a:t>
            </a:r>
          </a:p>
        </p:txBody>
      </p:sp>
      <p:sp>
        <p:nvSpPr>
          <p:cNvPr id="19" name="Textplatzhalter 4">
            <a:extLst>
              <a:ext uri="{FF2B5EF4-FFF2-40B4-BE49-F238E27FC236}">
                <a16:creationId xmlns:a16="http://schemas.microsoft.com/office/drawing/2014/main" id="{85FCE42B-AA14-439F-9C64-95252BD879AC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1857376" y="3796226"/>
            <a:ext cx="4058624" cy="762694"/>
          </a:xfrm>
        </p:spPr>
        <p:txBody>
          <a:bodyPr anchor="ctr"/>
          <a:lstStyle/>
          <a:p>
            <a:pPr lvl="0"/>
            <a:r>
              <a:rPr lang="de-DE"/>
              <a:t>Mastertextformat bearbeiten</a:t>
            </a:r>
          </a:p>
        </p:txBody>
      </p:sp>
      <p:sp>
        <p:nvSpPr>
          <p:cNvPr id="20" name="Textplatzhalter 4">
            <a:extLst>
              <a:ext uri="{FF2B5EF4-FFF2-40B4-BE49-F238E27FC236}">
                <a16:creationId xmlns:a16="http://schemas.microsoft.com/office/drawing/2014/main" id="{002D762C-A6F2-45B3-8292-47C92010F2CF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1857376" y="5238053"/>
            <a:ext cx="4058624" cy="762694"/>
          </a:xfrm>
        </p:spPr>
        <p:txBody>
          <a:bodyPr anchor="ctr"/>
          <a:lstStyle/>
          <a:p>
            <a:pPr lvl="0"/>
            <a:r>
              <a:rPr lang="de-DE"/>
              <a:t>Mastertextformat bearbeiten</a:t>
            </a:r>
          </a:p>
        </p:txBody>
      </p:sp>
      <p:sp>
        <p:nvSpPr>
          <p:cNvPr id="22" name="Textplatzhalter 4">
            <a:extLst>
              <a:ext uri="{FF2B5EF4-FFF2-40B4-BE49-F238E27FC236}">
                <a16:creationId xmlns:a16="http://schemas.microsoft.com/office/drawing/2014/main" id="{B7672C19-F6F0-4B3F-809E-37BEE5BA7891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7357088" y="3796226"/>
            <a:ext cx="4058624" cy="762694"/>
          </a:xfrm>
        </p:spPr>
        <p:txBody>
          <a:bodyPr anchor="ctr"/>
          <a:lstStyle/>
          <a:p>
            <a:pPr lvl="0"/>
            <a:r>
              <a:rPr lang="de-DE"/>
              <a:t>Mastertextformat bearbeiten</a:t>
            </a:r>
          </a:p>
        </p:txBody>
      </p:sp>
      <p:sp>
        <p:nvSpPr>
          <p:cNvPr id="23" name="Textplatzhalter 4">
            <a:extLst>
              <a:ext uri="{FF2B5EF4-FFF2-40B4-BE49-F238E27FC236}">
                <a16:creationId xmlns:a16="http://schemas.microsoft.com/office/drawing/2014/main" id="{C0110BC6-2203-4A66-B9AC-A60E86F891EF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7357088" y="5238053"/>
            <a:ext cx="4058624" cy="762694"/>
          </a:xfrm>
        </p:spPr>
        <p:txBody>
          <a:bodyPr anchor="ctr"/>
          <a:lstStyle/>
          <a:p>
            <a:pPr lvl="0"/>
            <a:r>
              <a:rPr lang="de-DE"/>
              <a:t>Mastertextformat bearbeiten</a:t>
            </a:r>
          </a:p>
        </p:txBody>
      </p:sp>
      <p:sp>
        <p:nvSpPr>
          <p:cNvPr id="24" name="Bildplatzhalter 23">
            <a:extLst>
              <a:ext uri="{FF2B5EF4-FFF2-40B4-BE49-F238E27FC236}">
                <a16:creationId xmlns:a16="http://schemas.microsoft.com/office/drawing/2014/main" id="{30FB729B-22BA-45AD-BF69-8F977E840891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>
          <a:xfrm>
            <a:off x="776289" y="2354400"/>
            <a:ext cx="814386" cy="762694"/>
          </a:xfrm>
        </p:spPr>
        <p:txBody>
          <a:bodyPr/>
          <a:lstStyle>
            <a:lvl1pPr>
              <a:defRPr sz="800"/>
            </a:lvl1pPr>
          </a:lstStyle>
          <a:p>
            <a:r>
              <a:rPr lang="de-DE"/>
              <a:t>Bild durch Klicken auf Symbol hinzufügen</a:t>
            </a:r>
          </a:p>
        </p:txBody>
      </p:sp>
      <p:sp>
        <p:nvSpPr>
          <p:cNvPr id="25" name="Bildplatzhalter 23">
            <a:extLst>
              <a:ext uri="{FF2B5EF4-FFF2-40B4-BE49-F238E27FC236}">
                <a16:creationId xmlns:a16="http://schemas.microsoft.com/office/drawing/2014/main" id="{10A1C698-038A-46E9-9E82-4665F4B45877}"/>
              </a:ext>
            </a:extLst>
          </p:cNvPr>
          <p:cNvSpPr>
            <a:spLocks noGrp="1"/>
          </p:cNvSpPr>
          <p:nvPr>
            <p:ph type="pic" sz="quarter" idx="25"/>
          </p:nvPr>
        </p:nvSpPr>
        <p:spPr>
          <a:xfrm>
            <a:off x="776289" y="3796226"/>
            <a:ext cx="814386" cy="762694"/>
          </a:xfrm>
        </p:spPr>
        <p:txBody>
          <a:bodyPr/>
          <a:lstStyle>
            <a:lvl1pPr>
              <a:defRPr sz="800"/>
            </a:lvl1pPr>
          </a:lstStyle>
          <a:p>
            <a:r>
              <a:rPr lang="de-DE"/>
              <a:t>Bild durch Klicken auf Symbol hinzufügen</a:t>
            </a:r>
          </a:p>
        </p:txBody>
      </p:sp>
      <p:sp>
        <p:nvSpPr>
          <p:cNvPr id="26" name="Bildplatzhalter 23">
            <a:extLst>
              <a:ext uri="{FF2B5EF4-FFF2-40B4-BE49-F238E27FC236}">
                <a16:creationId xmlns:a16="http://schemas.microsoft.com/office/drawing/2014/main" id="{AE96CA33-BFCE-4681-8217-8192AC9925D6}"/>
              </a:ext>
            </a:extLst>
          </p:cNvPr>
          <p:cNvSpPr>
            <a:spLocks noGrp="1"/>
          </p:cNvSpPr>
          <p:nvPr>
            <p:ph type="pic" sz="quarter" idx="26"/>
          </p:nvPr>
        </p:nvSpPr>
        <p:spPr>
          <a:xfrm>
            <a:off x="776289" y="5238053"/>
            <a:ext cx="814386" cy="762694"/>
          </a:xfrm>
        </p:spPr>
        <p:txBody>
          <a:bodyPr/>
          <a:lstStyle>
            <a:lvl1pPr>
              <a:defRPr sz="800"/>
            </a:lvl1pPr>
          </a:lstStyle>
          <a:p>
            <a:r>
              <a:rPr lang="de-DE"/>
              <a:t>Bild durch Klicken auf Symbol hinzufügen</a:t>
            </a:r>
          </a:p>
        </p:txBody>
      </p:sp>
      <p:sp>
        <p:nvSpPr>
          <p:cNvPr id="27" name="Bildplatzhalter 23">
            <a:extLst>
              <a:ext uri="{FF2B5EF4-FFF2-40B4-BE49-F238E27FC236}">
                <a16:creationId xmlns:a16="http://schemas.microsoft.com/office/drawing/2014/main" id="{27D365C9-5965-435E-94AF-4CDBB9E0C8AA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6276002" y="2354400"/>
            <a:ext cx="814386" cy="762694"/>
          </a:xfrm>
        </p:spPr>
        <p:txBody>
          <a:bodyPr/>
          <a:lstStyle>
            <a:lvl1pPr>
              <a:defRPr sz="800"/>
            </a:lvl1pPr>
          </a:lstStyle>
          <a:p>
            <a:r>
              <a:rPr lang="de-DE"/>
              <a:t>Bild durch Klicken auf Symbol hinzufügen</a:t>
            </a:r>
          </a:p>
        </p:txBody>
      </p:sp>
      <p:sp>
        <p:nvSpPr>
          <p:cNvPr id="28" name="Bildplatzhalter 23">
            <a:extLst>
              <a:ext uri="{FF2B5EF4-FFF2-40B4-BE49-F238E27FC236}">
                <a16:creationId xmlns:a16="http://schemas.microsoft.com/office/drawing/2014/main" id="{DEFACF8F-FBE7-4A28-81B6-F1FCBBC8E010}"/>
              </a:ext>
            </a:extLst>
          </p:cNvPr>
          <p:cNvSpPr>
            <a:spLocks noGrp="1"/>
          </p:cNvSpPr>
          <p:nvPr>
            <p:ph type="pic" sz="quarter" idx="28"/>
          </p:nvPr>
        </p:nvSpPr>
        <p:spPr>
          <a:xfrm>
            <a:off x="6276002" y="3796226"/>
            <a:ext cx="814386" cy="762694"/>
          </a:xfrm>
        </p:spPr>
        <p:txBody>
          <a:bodyPr/>
          <a:lstStyle>
            <a:lvl1pPr>
              <a:defRPr sz="800"/>
            </a:lvl1pPr>
          </a:lstStyle>
          <a:p>
            <a:r>
              <a:rPr lang="de-DE"/>
              <a:t>Bild durch Klicken auf Symbol hinzufügen</a:t>
            </a:r>
          </a:p>
        </p:txBody>
      </p:sp>
      <p:sp>
        <p:nvSpPr>
          <p:cNvPr id="29" name="Bildplatzhalter 23">
            <a:extLst>
              <a:ext uri="{FF2B5EF4-FFF2-40B4-BE49-F238E27FC236}">
                <a16:creationId xmlns:a16="http://schemas.microsoft.com/office/drawing/2014/main" id="{BF52726C-3AB2-4C7B-B4C8-27D90ED3C6B5}"/>
              </a:ext>
            </a:extLst>
          </p:cNvPr>
          <p:cNvSpPr>
            <a:spLocks noGrp="1"/>
          </p:cNvSpPr>
          <p:nvPr>
            <p:ph type="pic" sz="quarter" idx="29"/>
          </p:nvPr>
        </p:nvSpPr>
        <p:spPr>
          <a:xfrm>
            <a:off x="6276002" y="5238053"/>
            <a:ext cx="814386" cy="762694"/>
          </a:xfrm>
        </p:spPr>
        <p:txBody>
          <a:bodyPr/>
          <a:lstStyle>
            <a:lvl1pPr>
              <a:defRPr sz="800"/>
            </a:lvl1pPr>
          </a:lstStyle>
          <a:p>
            <a:r>
              <a:rPr lang="de-DE"/>
              <a:t>Bild durch Klicken auf Symbol hinzufügen</a:t>
            </a:r>
          </a:p>
        </p:txBody>
      </p:sp>
      <p:grpSp>
        <p:nvGrpSpPr>
          <p:cNvPr id="33" name="Gruppieren 32">
            <a:extLst>
              <a:ext uri="{FF2B5EF4-FFF2-40B4-BE49-F238E27FC236}">
                <a16:creationId xmlns:a16="http://schemas.microsoft.com/office/drawing/2014/main" id="{2BFF8A7C-0D6E-4A23-8BAB-7D51FB124061}"/>
              </a:ext>
            </a:extLst>
          </p:cNvPr>
          <p:cNvGrpSpPr/>
          <p:nvPr userDrawn="1"/>
        </p:nvGrpSpPr>
        <p:grpSpPr>
          <a:xfrm>
            <a:off x="0" y="428400"/>
            <a:ext cx="763200" cy="1498840"/>
            <a:chOff x="0" y="428400"/>
            <a:chExt cx="763200" cy="1498840"/>
          </a:xfrm>
        </p:grpSpPr>
        <p:sp>
          <p:nvSpPr>
            <p:cNvPr id="34" name="Rechteck 33">
              <a:extLst>
                <a:ext uri="{FF2B5EF4-FFF2-40B4-BE49-F238E27FC236}">
                  <a16:creationId xmlns:a16="http://schemas.microsoft.com/office/drawing/2014/main" id="{04330818-D8CD-41FA-8838-609D1D1CBD7A}"/>
                </a:ext>
              </a:extLst>
            </p:cNvPr>
            <p:cNvSpPr/>
            <p:nvPr userDrawn="1"/>
          </p:nvSpPr>
          <p:spPr>
            <a:xfrm>
              <a:off x="0" y="1849602"/>
              <a:ext cx="763200" cy="77638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5" name="Rechteck 34">
              <a:extLst>
                <a:ext uri="{FF2B5EF4-FFF2-40B4-BE49-F238E27FC236}">
                  <a16:creationId xmlns:a16="http://schemas.microsoft.com/office/drawing/2014/main" id="{8851238C-8EBC-45D0-875E-FA4D8A64B342}"/>
                </a:ext>
              </a:extLst>
            </p:cNvPr>
            <p:cNvSpPr/>
            <p:nvPr userDrawn="1"/>
          </p:nvSpPr>
          <p:spPr>
            <a:xfrm>
              <a:off x="0" y="428400"/>
              <a:ext cx="763200" cy="77638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DA248651-5F96-44A1-8F07-CFDA8238AD84}"/>
              </a:ext>
            </a:extLst>
          </p:cNvPr>
          <p:cNvSpPr>
            <a:spLocks noGrp="1"/>
          </p:cNvSpPr>
          <p:nvPr>
            <p:ph type="dt" sz="half" idx="30"/>
          </p:nvPr>
        </p:nvSpPr>
        <p:spPr/>
        <p:txBody>
          <a:bodyPr/>
          <a:lstStyle/>
          <a:p>
            <a:r>
              <a:rPr lang="de-DE"/>
              <a:t>00.00.2020</a:t>
            </a:r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CA8B8D41-2497-4F28-92C5-A09205E23C92}"/>
              </a:ext>
            </a:extLst>
          </p:cNvPr>
          <p:cNvSpPr>
            <a:spLocks noGrp="1"/>
          </p:cNvSpPr>
          <p:nvPr>
            <p:ph type="ftr" sz="quarter" idx="31"/>
          </p:nvPr>
        </p:nvSpPr>
        <p:spPr/>
        <p:txBody>
          <a:bodyPr/>
          <a:lstStyle/>
          <a:p>
            <a:r>
              <a:rPr lang="de-DE"/>
              <a:t>© Evangelische Kirche in Deutschland · www.ekd.de</a:t>
            </a:r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A482ED00-03C8-4949-8E66-7EAA73BE5E8F}"/>
              </a:ext>
            </a:extLst>
          </p:cNvPr>
          <p:cNvSpPr>
            <a:spLocks noGrp="1"/>
          </p:cNvSpPr>
          <p:nvPr>
            <p:ph type="sldNum" sz="quarter" idx="32"/>
          </p:nvPr>
        </p:nvSpPr>
        <p:spPr/>
        <p:txBody>
          <a:bodyPr/>
          <a:lstStyle/>
          <a:p>
            <a:fld id="{6FD2C6BC-AD19-475D-8CAB-16685D72277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680336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+ Zitat 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platzhalter 3">
            <a:extLst>
              <a:ext uri="{FF2B5EF4-FFF2-40B4-BE49-F238E27FC236}">
                <a16:creationId xmlns:a16="http://schemas.microsoft.com/office/drawing/2014/main" id="{D27B3D6F-DADF-4E58-8A0E-C70C751AD67F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275388" y="857250"/>
            <a:ext cx="5149850" cy="5143497"/>
          </a:xfrm>
        </p:spPr>
        <p:txBody>
          <a:bodyPr anchor="ctr"/>
          <a:lstStyle>
            <a:lvl1pPr algn="ctr">
              <a:defRPr sz="3500">
                <a:solidFill>
                  <a:schemeClr val="accent1"/>
                </a:solidFill>
                <a:latin typeface="+mj-lt"/>
                <a:ea typeface="Source Sans Pro Light" panose="020B0403030403020204" pitchFamily="34" charset="0"/>
              </a:defRPr>
            </a:lvl1pPr>
            <a:lvl2pPr marL="0" indent="0" algn="ctr">
              <a:buNone/>
              <a:defRPr sz="2000" i="1">
                <a:solidFill>
                  <a:schemeClr val="accent1"/>
                </a:solidFill>
                <a:latin typeface="+mj-lt"/>
                <a:ea typeface="Source Sans Pro Light" panose="020B0403030403020204" pitchFamily="34" charset="0"/>
              </a:defRPr>
            </a:lvl2pPr>
            <a:lvl3pPr marL="0" indent="0" algn="ctr">
              <a:spcBef>
                <a:spcPts val="1200"/>
              </a:spcBef>
              <a:buNone/>
              <a:defRPr sz="2000" i="1">
                <a:solidFill>
                  <a:schemeClr val="accent1"/>
                </a:solidFill>
                <a:latin typeface="+mj-lt"/>
                <a:ea typeface="Source Sans Pro Light" panose="020B0403030403020204" pitchFamily="34" charset="0"/>
              </a:defRPr>
            </a:lvl3pPr>
            <a:lvl4pPr algn="ctr">
              <a:defRPr sz="2000" i="1">
                <a:solidFill>
                  <a:schemeClr val="accent1"/>
                </a:solidFill>
                <a:latin typeface="+mj-lt"/>
                <a:ea typeface="Source Sans Pro Light" panose="020B0403030403020204" pitchFamily="34" charset="0"/>
              </a:defRPr>
            </a:lvl4pPr>
            <a:lvl5pPr marL="0" indent="0" algn="ctr">
              <a:buNone/>
              <a:defRPr sz="2000" i="1">
                <a:solidFill>
                  <a:schemeClr val="accent1"/>
                </a:solidFill>
                <a:latin typeface="+mj-lt"/>
                <a:ea typeface="Source Sans Pro Light" panose="020B0403030403020204" pitchFamily="34" charset="0"/>
              </a:defRPr>
            </a:lvl5pPr>
            <a:lvl6pPr algn="ctr">
              <a:defRPr sz="2000" i="1">
                <a:solidFill>
                  <a:schemeClr val="accent1"/>
                </a:solidFill>
                <a:latin typeface="+mj-lt"/>
                <a:ea typeface="Source Sans Pro Light" panose="020B0403030403020204" pitchFamily="34" charset="0"/>
              </a:defRPr>
            </a:lvl6pPr>
            <a:lvl7pPr algn="ctr">
              <a:defRPr sz="2000" i="1">
                <a:solidFill>
                  <a:schemeClr val="accent1"/>
                </a:solidFill>
                <a:latin typeface="+mj-lt"/>
                <a:ea typeface="Source Sans Pro Light" panose="020B0403030403020204" pitchFamily="34" charset="0"/>
              </a:defRPr>
            </a:lvl7pPr>
            <a:lvl8pPr algn="ctr">
              <a:defRPr sz="2000" i="1">
                <a:solidFill>
                  <a:schemeClr val="accent1"/>
                </a:solidFill>
                <a:latin typeface="+mj-lt"/>
                <a:ea typeface="Source Sans Pro Light" panose="020B0403030403020204" pitchFamily="34" charset="0"/>
              </a:defRPr>
            </a:lvl8pPr>
            <a:lvl9pPr algn="ctr">
              <a:defRPr sz="2000" i="1">
                <a:solidFill>
                  <a:schemeClr val="accent1"/>
                </a:solidFill>
                <a:latin typeface="+mj-lt"/>
                <a:ea typeface="Source Sans Pro Light" panose="020B0403030403020204" pitchFamily="34" charset="0"/>
              </a:defRPr>
            </a:lvl9pPr>
          </a:lstStyle>
          <a:p>
            <a:pPr lvl="0"/>
            <a:r>
              <a:rPr lang="de-DE"/>
              <a:t>Zitat</a:t>
            </a:r>
          </a:p>
          <a:p>
            <a:pPr lvl="1"/>
            <a:r>
              <a:rPr lang="de-DE"/>
              <a:t>Quelle</a:t>
            </a:r>
          </a:p>
        </p:txBody>
      </p:sp>
      <p:sp>
        <p:nvSpPr>
          <p:cNvPr id="5" name="Bildplatzhalter 4">
            <a:extLst>
              <a:ext uri="{FF2B5EF4-FFF2-40B4-BE49-F238E27FC236}">
                <a16:creationId xmlns:a16="http://schemas.microsoft.com/office/drawing/2014/main" id="{1C0DF084-D372-4F74-8205-6A3783A47A55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1" y="857250"/>
            <a:ext cx="4076414" cy="5143497"/>
          </a:xfrm>
          <a:solidFill>
            <a:schemeClr val="tx2">
              <a:lumMod val="20000"/>
              <a:lumOff val="80000"/>
            </a:schemeClr>
          </a:solidFill>
        </p:spPr>
        <p:txBody>
          <a:bodyPr/>
          <a:lstStyle/>
          <a:p>
            <a:r>
              <a:rPr lang="de-DE"/>
              <a:t>Bild durch Klicken auf Symbol hinzufügen</a:t>
            </a:r>
          </a:p>
        </p:txBody>
      </p:sp>
      <p:sp>
        <p:nvSpPr>
          <p:cNvPr id="13" name="Rechteck 12">
            <a:extLst>
              <a:ext uri="{FF2B5EF4-FFF2-40B4-BE49-F238E27FC236}">
                <a16:creationId xmlns:a16="http://schemas.microsoft.com/office/drawing/2014/main" id="{29E4DDA1-FF78-4B59-803B-FF66303B0720}"/>
              </a:ext>
            </a:extLst>
          </p:cNvPr>
          <p:cNvSpPr/>
          <p:nvPr userDrawn="1"/>
        </p:nvSpPr>
        <p:spPr>
          <a:xfrm>
            <a:off x="0" y="6002338"/>
            <a:ext cx="763200" cy="7763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4" name="Rechteck 13">
            <a:extLst>
              <a:ext uri="{FF2B5EF4-FFF2-40B4-BE49-F238E27FC236}">
                <a16:creationId xmlns:a16="http://schemas.microsoft.com/office/drawing/2014/main" id="{0733B02F-5C3C-4E8A-971D-F4AD1683A195}"/>
              </a:ext>
            </a:extLst>
          </p:cNvPr>
          <p:cNvSpPr/>
          <p:nvPr userDrawn="1"/>
        </p:nvSpPr>
        <p:spPr>
          <a:xfrm>
            <a:off x="0" y="779612"/>
            <a:ext cx="763200" cy="7763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A3720091-DCB0-4113-8362-DAFB09B612B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902790" y="2832393"/>
            <a:ext cx="1193210" cy="1193210"/>
          </a:xfrm>
          <a:prstGeom prst="rect">
            <a:avLst/>
          </a:prstGeom>
        </p:spPr>
      </p:pic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ED5A3914-BA57-4070-9956-474F820A6935}"/>
              </a:ext>
            </a:extLst>
          </p:cNvPr>
          <p:cNvSpPr>
            <a:spLocks noGrp="1"/>
          </p:cNvSpPr>
          <p:nvPr>
            <p:ph type="dt" sz="half" idx="18"/>
          </p:nvPr>
        </p:nvSpPr>
        <p:spPr/>
        <p:txBody>
          <a:bodyPr/>
          <a:lstStyle/>
          <a:p>
            <a:r>
              <a:rPr lang="de-DE"/>
              <a:t>00.00.2020</a:t>
            </a:r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EBACB629-8678-4E45-B3A0-954CF6F4492A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r>
              <a:rPr lang="de-DE"/>
              <a:t>© Evangelische Kirche in Deutschland · www.ekd.de</a:t>
            </a:r>
          </a:p>
        </p:txBody>
      </p:sp>
      <p:sp>
        <p:nvSpPr>
          <p:cNvPr id="10" name="Foliennummernplatzhalter 9">
            <a:extLst>
              <a:ext uri="{FF2B5EF4-FFF2-40B4-BE49-F238E27FC236}">
                <a16:creationId xmlns:a16="http://schemas.microsoft.com/office/drawing/2014/main" id="{A40C0290-A8CA-40B9-A062-DCBDB3F62BCC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fld id="{6FD2C6BC-AD19-475D-8CAB-16685D72277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6901632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mit Zitat rech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Bildplatzhalter 8">
            <a:extLst>
              <a:ext uri="{FF2B5EF4-FFF2-40B4-BE49-F238E27FC236}">
                <a16:creationId xmlns:a16="http://schemas.microsoft.com/office/drawing/2014/main" id="{81BE3940-1E0A-4BBC-94F4-73B4E985A26B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857250"/>
            <a:ext cx="12192000" cy="5145088"/>
          </a:xfrm>
          <a:solidFill>
            <a:schemeClr val="tx2">
              <a:lumMod val="20000"/>
              <a:lumOff val="80000"/>
            </a:schemeClr>
          </a:solidFill>
        </p:spPr>
        <p:txBody>
          <a:bodyPr/>
          <a:lstStyle/>
          <a:p>
            <a:r>
              <a:rPr lang="de-DE"/>
              <a:t>Bild durch Klicken auf Symbol hinzufügen</a:t>
            </a:r>
          </a:p>
        </p:txBody>
      </p:sp>
      <p:sp>
        <p:nvSpPr>
          <p:cNvPr id="6" name="Rechteck 5">
            <a:extLst>
              <a:ext uri="{FF2B5EF4-FFF2-40B4-BE49-F238E27FC236}">
                <a16:creationId xmlns:a16="http://schemas.microsoft.com/office/drawing/2014/main" id="{72740EBF-DF61-444D-AB88-073ADDBC08FF}"/>
              </a:ext>
            </a:extLst>
          </p:cNvPr>
          <p:cNvSpPr/>
          <p:nvPr userDrawn="1"/>
        </p:nvSpPr>
        <p:spPr>
          <a:xfrm>
            <a:off x="0" y="6002338"/>
            <a:ext cx="763200" cy="7763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" name="Rechteck 6">
            <a:extLst>
              <a:ext uri="{FF2B5EF4-FFF2-40B4-BE49-F238E27FC236}">
                <a16:creationId xmlns:a16="http://schemas.microsoft.com/office/drawing/2014/main" id="{6856CE5E-D3F0-4F2A-8AF6-5FF45E329B2E}"/>
              </a:ext>
            </a:extLst>
          </p:cNvPr>
          <p:cNvSpPr/>
          <p:nvPr userDrawn="1"/>
        </p:nvSpPr>
        <p:spPr>
          <a:xfrm>
            <a:off x="0" y="779612"/>
            <a:ext cx="763200" cy="7763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4" name="Textplatzhalter 3">
            <a:extLst>
              <a:ext uri="{FF2B5EF4-FFF2-40B4-BE49-F238E27FC236}">
                <a16:creationId xmlns:a16="http://schemas.microsoft.com/office/drawing/2014/main" id="{EEABF8F5-0BD6-470D-885D-A6095672E57E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955000" y="1069676"/>
            <a:ext cx="6470238" cy="4720238"/>
          </a:xfrm>
          <a:blipFill>
            <a:blip r:embed="rId2"/>
            <a:stretch>
              <a:fillRect/>
            </a:stretch>
          </a:blipFill>
        </p:spPr>
        <p:txBody>
          <a:bodyPr lIns="1440000" tIns="0" rIns="360000" bIns="0" anchor="ctr"/>
          <a:lstStyle>
            <a:lvl1pPr algn="ctr">
              <a:defRPr sz="3000">
                <a:solidFill>
                  <a:schemeClr val="bg1"/>
                </a:solidFill>
                <a:latin typeface="+mj-lt"/>
                <a:ea typeface="Source Sans Pro Light" panose="020B0403030403020204" pitchFamily="34" charset="0"/>
              </a:defRPr>
            </a:lvl1pPr>
            <a:lvl2pPr marL="0" indent="0" algn="ctr">
              <a:buNone/>
              <a:defRPr sz="2000" i="1">
                <a:solidFill>
                  <a:schemeClr val="bg1"/>
                </a:solidFill>
                <a:latin typeface="+mj-lt"/>
                <a:ea typeface="Source Sans Pro Light" panose="020B0403030403020204" pitchFamily="34" charset="0"/>
              </a:defRPr>
            </a:lvl2pPr>
            <a:lvl3pPr marL="0" indent="0" algn="ctr">
              <a:spcBef>
                <a:spcPts val="1200"/>
              </a:spcBef>
              <a:buNone/>
              <a:defRPr sz="2000" i="1">
                <a:solidFill>
                  <a:schemeClr val="bg1"/>
                </a:solidFill>
                <a:latin typeface="+mj-lt"/>
                <a:ea typeface="Source Sans Pro Light" panose="020B0403030403020204" pitchFamily="34" charset="0"/>
              </a:defRPr>
            </a:lvl3pPr>
            <a:lvl4pPr algn="ctr">
              <a:defRPr sz="2000" i="1">
                <a:solidFill>
                  <a:schemeClr val="bg1"/>
                </a:solidFill>
                <a:latin typeface="+mj-lt"/>
                <a:ea typeface="Source Sans Pro Light" panose="020B0403030403020204" pitchFamily="34" charset="0"/>
              </a:defRPr>
            </a:lvl4pPr>
            <a:lvl5pPr marL="0" indent="0" algn="ctr">
              <a:buNone/>
              <a:defRPr sz="2000" i="1">
                <a:solidFill>
                  <a:schemeClr val="bg1"/>
                </a:solidFill>
                <a:latin typeface="+mj-lt"/>
                <a:ea typeface="Source Sans Pro Light" panose="020B0403030403020204" pitchFamily="34" charset="0"/>
              </a:defRPr>
            </a:lvl5pPr>
            <a:lvl6pPr algn="ctr">
              <a:defRPr sz="2000" i="1">
                <a:solidFill>
                  <a:schemeClr val="bg1"/>
                </a:solidFill>
                <a:latin typeface="+mj-lt"/>
                <a:ea typeface="Source Sans Pro Light" panose="020B0403030403020204" pitchFamily="34" charset="0"/>
              </a:defRPr>
            </a:lvl6pPr>
            <a:lvl7pPr algn="ctr">
              <a:defRPr sz="2000" i="1">
                <a:solidFill>
                  <a:schemeClr val="bg1"/>
                </a:solidFill>
                <a:latin typeface="+mj-lt"/>
                <a:ea typeface="Source Sans Pro Light" panose="020B0403030403020204" pitchFamily="34" charset="0"/>
              </a:defRPr>
            </a:lvl7pPr>
            <a:lvl8pPr algn="ctr">
              <a:defRPr sz="2000" i="1">
                <a:solidFill>
                  <a:schemeClr val="bg1"/>
                </a:solidFill>
                <a:latin typeface="+mj-lt"/>
                <a:ea typeface="Source Sans Pro Light" panose="020B0403030403020204" pitchFamily="34" charset="0"/>
              </a:defRPr>
            </a:lvl8pPr>
            <a:lvl9pPr algn="ctr">
              <a:defRPr sz="2000" i="1">
                <a:solidFill>
                  <a:schemeClr val="bg1"/>
                </a:solidFill>
                <a:latin typeface="+mj-lt"/>
                <a:ea typeface="Source Sans Pro Light" panose="020B0403030403020204" pitchFamily="34" charset="0"/>
              </a:defRPr>
            </a:lvl9pPr>
          </a:lstStyle>
          <a:p>
            <a:pPr lvl="0"/>
            <a:r>
              <a:rPr lang="de-DE"/>
              <a:t>Zitat</a:t>
            </a:r>
          </a:p>
          <a:p>
            <a:pPr lvl="1"/>
            <a:r>
              <a:rPr lang="de-DE"/>
              <a:t>Quelle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2BB9E9D7-54BD-4D94-B81E-461D98689E8B}"/>
              </a:ext>
            </a:extLst>
          </p:cNvPr>
          <p:cNvSpPr>
            <a:spLocks noGrp="1"/>
          </p:cNvSpPr>
          <p:nvPr>
            <p:ph type="dt" sz="half" idx="18"/>
          </p:nvPr>
        </p:nvSpPr>
        <p:spPr/>
        <p:txBody>
          <a:bodyPr/>
          <a:lstStyle/>
          <a:p>
            <a:r>
              <a:rPr lang="de-DE"/>
              <a:t>00.00.2020</a:t>
            </a:r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927A015D-C1BC-41A1-BE5C-9AA2442A7DB4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r>
              <a:rPr lang="de-DE"/>
              <a:t>© Evangelische Kirche in Deutschland · www.ekd.de</a:t>
            </a:r>
          </a:p>
        </p:txBody>
      </p:sp>
      <p:sp>
        <p:nvSpPr>
          <p:cNvPr id="10" name="Foliennummernplatzhalter 9">
            <a:extLst>
              <a:ext uri="{FF2B5EF4-FFF2-40B4-BE49-F238E27FC236}">
                <a16:creationId xmlns:a16="http://schemas.microsoft.com/office/drawing/2014/main" id="{646D4233-E9D7-4958-9BEE-2DB4C58EFA47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fld id="{6FD2C6BC-AD19-475D-8CAB-16685D72277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9783161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ild mit Zitat link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Bildplatzhalter 8">
            <a:extLst>
              <a:ext uri="{FF2B5EF4-FFF2-40B4-BE49-F238E27FC236}">
                <a16:creationId xmlns:a16="http://schemas.microsoft.com/office/drawing/2014/main" id="{81BE3940-1E0A-4BBC-94F4-73B4E985A26B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857250"/>
            <a:ext cx="12192000" cy="5145088"/>
          </a:xfrm>
          <a:solidFill>
            <a:schemeClr val="tx2">
              <a:lumMod val="20000"/>
              <a:lumOff val="80000"/>
            </a:schemeClr>
          </a:solidFill>
        </p:spPr>
        <p:txBody>
          <a:bodyPr/>
          <a:lstStyle/>
          <a:p>
            <a:r>
              <a:rPr lang="de-DE"/>
              <a:t>Bild durch Klicken auf Symbol hinzufügen</a:t>
            </a:r>
          </a:p>
        </p:txBody>
      </p:sp>
      <p:sp>
        <p:nvSpPr>
          <p:cNvPr id="6" name="Rechteck 5">
            <a:extLst>
              <a:ext uri="{FF2B5EF4-FFF2-40B4-BE49-F238E27FC236}">
                <a16:creationId xmlns:a16="http://schemas.microsoft.com/office/drawing/2014/main" id="{72740EBF-DF61-444D-AB88-073ADDBC08FF}"/>
              </a:ext>
            </a:extLst>
          </p:cNvPr>
          <p:cNvSpPr/>
          <p:nvPr userDrawn="1"/>
        </p:nvSpPr>
        <p:spPr>
          <a:xfrm>
            <a:off x="0" y="6002338"/>
            <a:ext cx="763200" cy="7763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" name="Rechteck 6">
            <a:extLst>
              <a:ext uri="{FF2B5EF4-FFF2-40B4-BE49-F238E27FC236}">
                <a16:creationId xmlns:a16="http://schemas.microsoft.com/office/drawing/2014/main" id="{6856CE5E-D3F0-4F2A-8AF6-5FF45E329B2E}"/>
              </a:ext>
            </a:extLst>
          </p:cNvPr>
          <p:cNvSpPr/>
          <p:nvPr userDrawn="1"/>
        </p:nvSpPr>
        <p:spPr>
          <a:xfrm>
            <a:off x="0" y="779612"/>
            <a:ext cx="763200" cy="7763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3" name="Textplatzhalter 3">
            <a:extLst>
              <a:ext uri="{FF2B5EF4-FFF2-40B4-BE49-F238E27FC236}">
                <a16:creationId xmlns:a16="http://schemas.microsoft.com/office/drawing/2014/main" id="{01B09AB2-5706-43C0-89D9-406E96D32281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763200" y="1069676"/>
            <a:ext cx="6470238" cy="4720238"/>
          </a:xfrm>
          <a:blipFill>
            <a:blip r:embed="rId2"/>
            <a:stretch>
              <a:fillRect/>
            </a:stretch>
          </a:blipFill>
        </p:spPr>
        <p:txBody>
          <a:bodyPr lIns="1440000" tIns="0" rIns="360000" bIns="0" anchor="ctr"/>
          <a:lstStyle>
            <a:lvl1pPr algn="ctr">
              <a:defRPr sz="3000">
                <a:solidFill>
                  <a:schemeClr val="bg1"/>
                </a:solidFill>
                <a:latin typeface="+mj-lt"/>
                <a:ea typeface="Source Sans Pro Light" panose="020B0403030403020204" pitchFamily="34" charset="0"/>
              </a:defRPr>
            </a:lvl1pPr>
            <a:lvl2pPr marL="0" indent="0" algn="ctr">
              <a:buNone/>
              <a:defRPr sz="2000" i="1">
                <a:solidFill>
                  <a:schemeClr val="bg1"/>
                </a:solidFill>
                <a:latin typeface="+mj-lt"/>
                <a:ea typeface="Source Sans Pro Light" panose="020B0403030403020204" pitchFamily="34" charset="0"/>
              </a:defRPr>
            </a:lvl2pPr>
            <a:lvl3pPr marL="0" indent="0" algn="ctr">
              <a:spcBef>
                <a:spcPts val="1200"/>
              </a:spcBef>
              <a:buNone/>
              <a:defRPr sz="2000" i="1">
                <a:solidFill>
                  <a:schemeClr val="bg1"/>
                </a:solidFill>
                <a:latin typeface="+mj-lt"/>
                <a:ea typeface="Source Sans Pro Light" panose="020B0403030403020204" pitchFamily="34" charset="0"/>
              </a:defRPr>
            </a:lvl3pPr>
            <a:lvl4pPr algn="ctr">
              <a:defRPr sz="2000" i="1">
                <a:solidFill>
                  <a:schemeClr val="bg1"/>
                </a:solidFill>
                <a:latin typeface="+mj-lt"/>
                <a:ea typeface="Source Sans Pro Light" panose="020B0403030403020204" pitchFamily="34" charset="0"/>
              </a:defRPr>
            </a:lvl4pPr>
            <a:lvl5pPr marL="0" indent="0" algn="ctr">
              <a:buNone/>
              <a:defRPr sz="2000" i="1">
                <a:solidFill>
                  <a:schemeClr val="bg1"/>
                </a:solidFill>
                <a:latin typeface="+mj-lt"/>
                <a:ea typeface="Source Sans Pro Light" panose="020B0403030403020204" pitchFamily="34" charset="0"/>
              </a:defRPr>
            </a:lvl5pPr>
            <a:lvl6pPr algn="ctr">
              <a:defRPr sz="2000" i="1">
                <a:solidFill>
                  <a:schemeClr val="bg1"/>
                </a:solidFill>
                <a:latin typeface="+mj-lt"/>
                <a:ea typeface="Source Sans Pro Light" panose="020B0403030403020204" pitchFamily="34" charset="0"/>
              </a:defRPr>
            </a:lvl6pPr>
            <a:lvl7pPr algn="ctr">
              <a:defRPr sz="2000" i="1">
                <a:solidFill>
                  <a:schemeClr val="bg1"/>
                </a:solidFill>
                <a:latin typeface="+mj-lt"/>
                <a:ea typeface="Source Sans Pro Light" panose="020B0403030403020204" pitchFamily="34" charset="0"/>
              </a:defRPr>
            </a:lvl7pPr>
            <a:lvl8pPr algn="ctr">
              <a:defRPr sz="2000" i="1">
                <a:solidFill>
                  <a:schemeClr val="bg1"/>
                </a:solidFill>
                <a:latin typeface="+mj-lt"/>
                <a:ea typeface="Source Sans Pro Light" panose="020B0403030403020204" pitchFamily="34" charset="0"/>
              </a:defRPr>
            </a:lvl8pPr>
            <a:lvl9pPr algn="ctr">
              <a:defRPr sz="2000" i="1">
                <a:solidFill>
                  <a:schemeClr val="bg1"/>
                </a:solidFill>
                <a:latin typeface="+mj-lt"/>
                <a:ea typeface="Source Sans Pro Light" panose="020B0403030403020204" pitchFamily="34" charset="0"/>
              </a:defRPr>
            </a:lvl9pPr>
          </a:lstStyle>
          <a:p>
            <a:pPr lvl="0"/>
            <a:r>
              <a:rPr lang="de-DE"/>
              <a:t>Zitat</a:t>
            </a:r>
          </a:p>
          <a:p>
            <a:pPr lvl="1"/>
            <a:r>
              <a:rPr lang="de-DE"/>
              <a:t>Quelle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15BF64E3-CDF6-49F1-BD01-47323C27E9C5}"/>
              </a:ext>
            </a:extLst>
          </p:cNvPr>
          <p:cNvSpPr>
            <a:spLocks noGrp="1"/>
          </p:cNvSpPr>
          <p:nvPr>
            <p:ph type="dt" sz="half" idx="18"/>
          </p:nvPr>
        </p:nvSpPr>
        <p:spPr/>
        <p:txBody>
          <a:bodyPr/>
          <a:lstStyle/>
          <a:p>
            <a:r>
              <a:rPr lang="de-DE"/>
              <a:t>00.00.2020</a:t>
            </a:r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AA295C02-85FE-4ABF-BE09-221E0E012FE4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r>
              <a:rPr lang="de-DE"/>
              <a:t>© Evangelische Kirche in Deutschland · www.ekd.de</a:t>
            </a:r>
          </a:p>
        </p:txBody>
      </p:sp>
      <p:sp>
        <p:nvSpPr>
          <p:cNvPr id="10" name="Foliennummernplatzhalter 9">
            <a:extLst>
              <a:ext uri="{FF2B5EF4-FFF2-40B4-BE49-F238E27FC236}">
                <a16:creationId xmlns:a16="http://schemas.microsoft.com/office/drawing/2014/main" id="{C69E75B8-D756-4DF7-ACEE-BF634BE81919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fld id="{6FD2C6BC-AD19-475D-8CAB-16685D72277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4534223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/2 + 1/2 Diagram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FA1E201-F0E7-4581-9DE4-47A3D493A4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" y="428400"/>
            <a:ext cx="5154000" cy="1498840"/>
          </a:xfr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A4F825D4-EBBB-447B-AC75-FA95659E676C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62000" y="2354400"/>
            <a:ext cx="5154000" cy="3646800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</a:lstStyle>
          <a:p>
            <a:pPr lvl="0"/>
            <a:r>
              <a:rPr lang="de-DE"/>
              <a:t>Fließtext</a:t>
            </a:r>
          </a:p>
          <a:p>
            <a:pPr lvl="1"/>
            <a:r>
              <a:rPr lang="de-DE"/>
              <a:t>Bulletpoint rot</a:t>
            </a:r>
          </a:p>
          <a:p>
            <a:pPr lvl="2"/>
            <a:r>
              <a:rPr lang="de-DE"/>
              <a:t>Bulletpoint grau</a:t>
            </a:r>
          </a:p>
          <a:p>
            <a:pPr lvl="3"/>
            <a:r>
              <a:rPr lang="de-DE"/>
              <a:t>Zwischenüberschrift</a:t>
            </a:r>
          </a:p>
          <a:p>
            <a:pPr lvl="4"/>
            <a:r>
              <a:rPr lang="de-DE"/>
              <a:t>Bulletpoint rot halbfett</a:t>
            </a:r>
          </a:p>
          <a:p>
            <a:pPr lvl="5"/>
            <a:r>
              <a:rPr lang="de-DE"/>
              <a:t>Zitat</a:t>
            </a:r>
          </a:p>
          <a:p>
            <a:pPr lvl="6"/>
            <a:r>
              <a:rPr lang="de-DE"/>
              <a:t>Fließtext</a:t>
            </a:r>
          </a:p>
        </p:txBody>
      </p:sp>
      <p:sp>
        <p:nvSpPr>
          <p:cNvPr id="6" name="Diagrammplatzhalter 5">
            <a:extLst>
              <a:ext uri="{FF2B5EF4-FFF2-40B4-BE49-F238E27FC236}">
                <a16:creationId xmlns:a16="http://schemas.microsoft.com/office/drawing/2014/main" id="{C50A710D-892F-461D-87E0-DE6E1AC13CE9}"/>
              </a:ext>
            </a:extLst>
          </p:cNvPr>
          <p:cNvSpPr>
            <a:spLocks noGrp="1"/>
          </p:cNvSpPr>
          <p:nvPr>
            <p:ph type="chart" sz="quarter" idx="18"/>
          </p:nvPr>
        </p:nvSpPr>
        <p:spPr>
          <a:xfrm>
            <a:off x="6276000" y="857250"/>
            <a:ext cx="5154000" cy="5143497"/>
          </a:xfrm>
        </p:spPr>
        <p:txBody>
          <a:bodyPr/>
          <a:lstStyle/>
          <a:p>
            <a:r>
              <a:rPr lang="de-DE"/>
              <a:t>Diagramm durch Klicken auf Symbol hinzufügen</a:t>
            </a:r>
          </a:p>
        </p:txBody>
      </p:sp>
      <p:grpSp>
        <p:nvGrpSpPr>
          <p:cNvPr id="11" name="Gruppieren 10">
            <a:extLst>
              <a:ext uri="{FF2B5EF4-FFF2-40B4-BE49-F238E27FC236}">
                <a16:creationId xmlns:a16="http://schemas.microsoft.com/office/drawing/2014/main" id="{D8A743B6-B454-4F7C-96D4-CBC88566C638}"/>
              </a:ext>
            </a:extLst>
          </p:cNvPr>
          <p:cNvGrpSpPr/>
          <p:nvPr userDrawn="1"/>
        </p:nvGrpSpPr>
        <p:grpSpPr>
          <a:xfrm>
            <a:off x="0" y="428400"/>
            <a:ext cx="763200" cy="1498840"/>
            <a:chOff x="0" y="428400"/>
            <a:chExt cx="763200" cy="1498840"/>
          </a:xfrm>
        </p:grpSpPr>
        <p:sp>
          <p:nvSpPr>
            <p:cNvPr id="12" name="Rechteck 11">
              <a:extLst>
                <a:ext uri="{FF2B5EF4-FFF2-40B4-BE49-F238E27FC236}">
                  <a16:creationId xmlns:a16="http://schemas.microsoft.com/office/drawing/2014/main" id="{EFB08F7D-2424-4C7E-BEAF-A98D993EE663}"/>
                </a:ext>
              </a:extLst>
            </p:cNvPr>
            <p:cNvSpPr/>
            <p:nvPr userDrawn="1"/>
          </p:nvSpPr>
          <p:spPr>
            <a:xfrm>
              <a:off x="0" y="1849602"/>
              <a:ext cx="763200" cy="77638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6" name="Rechteck 15">
              <a:extLst>
                <a:ext uri="{FF2B5EF4-FFF2-40B4-BE49-F238E27FC236}">
                  <a16:creationId xmlns:a16="http://schemas.microsoft.com/office/drawing/2014/main" id="{7C42B2CA-DF32-4B64-9AAF-31B28F241A94}"/>
                </a:ext>
              </a:extLst>
            </p:cNvPr>
            <p:cNvSpPr/>
            <p:nvPr userDrawn="1"/>
          </p:nvSpPr>
          <p:spPr>
            <a:xfrm>
              <a:off x="0" y="428400"/>
              <a:ext cx="763200" cy="77638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BC69486F-401A-4CE5-BAFA-00D3F29563C9}"/>
              </a:ext>
            </a:extLst>
          </p:cNvPr>
          <p:cNvSpPr>
            <a:spLocks noGrp="1"/>
          </p:cNvSpPr>
          <p:nvPr>
            <p:ph type="dt" sz="half" idx="19"/>
          </p:nvPr>
        </p:nvSpPr>
        <p:spPr/>
        <p:txBody>
          <a:bodyPr/>
          <a:lstStyle/>
          <a:p>
            <a:r>
              <a:rPr lang="de-DE"/>
              <a:t>00.00.2020</a:t>
            </a:r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773B93F5-53B4-46A5-AD2E-1F71CC97DBC1}"/>
              </a:ext>
            </a:extLst>
          </p:cNvPr>
          <p:cNvSpPr>
            <a:spLocks noGrp="1"/>
          </p:cNvSpPr>
          <p:nvPr>
            <p:ph type="ftr" sz="quarter" idx="20"/>
          </p:nvPr>
        </p:nvSpPr>
        <p:spPr/>
        <p:txBody>
          <a:bodyPr/>
          <a:lstStyle/>
          <a:p>
            <a:r>
              <a:rPr lang="de-DE"/>
              <a:t>© Evangelische Kirche in Deutschland · www.ekd.de</a:t>
            </a:r>
          </a:p>
        </p:txBody>
      </p:sp>
      <p:sp>
        <p:nvSpPr>
          <p:cNvPr id="10" name="Foliennummernplatzhalter 9">
            <a:extLst>
              <a:ext uri="{FF2B5EF4-FFF2-40B4-BE49-F238E27FC236}">
                <a16:creationId xmlns:a16="http://schemas.microsoft.com/office/drawing/2014/main" id="{9841F66B-ED19-44B6-8185-2D7A3D5CFA0C}"/>
              </a:ext>
            </a:extLst>
          </p:cNvPr>
          <p:cNvSpPr>
            <a:spLocks noGrp="1"/>
          </p:cNvSpPr>
          <p:nvPr>
            <p:ph type="sldNum" sz="quarter" idx="21"/>
          </p:nvPr>
        </p:nvSpPr>
        <p:spPr/>
        <p:txBody>
          <a:bodyPr/>
          <a:lstStyle/>
          <a:p>
            <a:fld id="{6FD2C6BC-AD19-475D-8CAB-16685D72277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0572999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1/2 + 1/2 Diagram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FA1E201-F0E7-4581-9DE4-47A3D493A4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" y="428400"/>
            <a:ext cx="10668000" cy="1498840"/>
          </a:xfr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A4F825D4-EBBB-447B-AC75-FA95659E676C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62000" y="2354400"/>
            <a:ext cx="5154000" cy="3646800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</a:lstStyle>
          <a:p>
            <a:pPr lvl="0"/>
            <a:r>
              <a:rPr lang="de-DE"/>
              <a:t>Fließtext</a:t>
            </a:r>
          </a:p>
          <a:p>
            <a:pPr lvl="1"/>
            <a:r>
              <a:rPr lang="de-DE"/>
              <a:t>Bulletpoint rot</a:t>
            </a:r>
          </a:p>
          <a:p>
            <a:pPr lvl="2"/>
            <a:r>
              <a:rPr lang="de-DE"/>
              <a:t>Bulletpoint grau</a:t>
            </a:r>
          </a:p>
          <a:p>
            <a:pPr lvl="3"/>
            <a:r>
              <a:rPr lang="de-DE"/>
              <a:t>Zwischenüberschrift</a:t>
            </a:r>
          </a:p>
          <a:p>
            <a:pPr lvl="4"/>
            <a:r>
              <a:rPr lang="de-DE"/>
              <a:t>Bulletpoint rot halbfett</a:t>
            </a:r>
          </a:p>
          <a:p>
            <a:pPr lvl="5"/>
            <a:r>
              <a:rPr lang="de-DE"/>
              <a:t>Zitat</a:t>
            </a:r>
          </a:p>
          <a:p>
            <a:pPr lvl="6"/>
            <a:r>
              <a:rPr lang="de-DE"/>
              <a:t>Fließtext</a:t>
            </a:r>
          </a:p>
        </p:txBody>
      </p:sp>
      <p:sp>
        <p:nvSpPr>
          <p:cNvPr id="6" name="Diagrammplatzhalter 5">
            <a:extLst>
              <a:ext uri="{FF2B5EF4-FFF2-40B4-BE49-F238E27FC236}">
                <a16:creationId xmlns:a16="http://schemas.microsoft.com/office/drawing/2014/main" id="{C50A710D-892F-461D-87E0-DE6E1AC13CE9}"/>
              </a:ext>
            </a:extLst>
          </p:cNvPr>
          <p:cNvSpPr>
            <a:spLocks noGrp="1"/>
          </p:cNvSpPr>
          <p:nvPr>
            <p:ph type="chart" sz="quarter" idx="18"/>
          </p:nvPr>
        </p:nvSpPr>
        <p:spPr>
          <a:xfrm>
            <a:off x="6276000" y="2354400"/>
            <a:ext cx="5154000" cy="3646800"/>
          </a:xfrm>
        </p:spPr>
        <p:txBody>
          <a:bodyPr/>
          <a:lstStyle/>
          <a:p>
            <a:r>
              <a:rPr lang="de-DE"/>
              <a:t>Diagramm durch Klicken auf Symbol hinzufügen</a:t>
            </a:r>
          </a:p>
        </p:txBody>
      </p:sp>
      <p:grpSp>
        <p:nvGrpSpPr>
          <p:cNvPr id="11" name="Gruppieren 10">
            <a:extLst>
              <a:ext uri="{FF2B5EF4-FFF2-40B4-BE49-F238E27FC236}">
                <a16:creationId xmlns:a16="http://schemas.microsoft.com/office/drawing/2014/main" id="{8D7E1CFA-309B-450B-AC0C-6B78A67273AE}"/>
              </a:ext>
            </a:extLst>
          </p:cNvPr>
          <p:cNvGrpSpPr/>
          <p:nvPr userDrawn="1"/>
        </p:nvGrpSpPr>
        <p:grpSpPr>
          <a:xfrm>
            <a:off x="0" y="428400"/>
            <a:ext cx="763200" cy="1498840"/>
            <a:chOff x="0" y="428400"/>
            <a:chExt cx="763200" cy="1498840"/>
          </a:xfrm>
        </p:grpSpPr>
        <p:sp>
          <p:nvSpPr>
            <p:cNvPr id="12" name="Rechteck 11">
              <a:extLst>
                <a:ext uri="{FF2B5EF4-FFF2-40B4-BE49-F238E27FC236}">
                  <a16:creationId xmlns:a16="http://schemas.microsoft.com/office/drawing/2014/main" id="{344FB28E-C69E-44AF-A8E1-A8CE56A616C5}"/>
                </a:ext>
              </a:extLst>
            </p:cNvPr>
            <p:cNvSpPr/>
            <p:nvPr userDrawn="1"/>
          </p:nvSpPr>
          <p:spPr>
            <a:xfrm>
              <a:off x="0" y="1849602"/>
              <a:ext cx="763200" cy="77638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6" name="Rechteck 15">
              <a:extLst>
                <a:ext uri="{FF2B5EF4-FFF2-40B4-BE49-F238E27FC236}">
                  <a16:creationId xmlns:a16="http://schemas.microsoft.com/office/drawing/2014/main" id="{F8EE6D3B-1087-4215-B8AD-A12C7D6D6685}"/>
                </a:ext>
              </a:extLst>
            </p:cNvPr>
            <p:cNvSpPr/>
            <p:nvPr userDrawn="1"/>
          </p:nvSpPr>
          <p:spPr>
            <a:xfrm>
              <a:off x="0" y="428400"/>
              <a:ext cx="763200" cy="77638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6310A380-D58E-489A-9E69-0EE8C57152D0}"/>
              </a:ext>
            </a:extLst>
          </p:cNvPr>
          <p:cNvSpPr>
            <a:spLocks noGrp="1"/>
          </p:cNvSpPr>
          <p:nvPr>
            <p:ph type="dt" sz="half" idx="19"/>
          </p:nvPr>
        </p:nvSpPr>
        <p:spPr/>
        <p:txBody>
          <a:bodyPr/>
          <a:lstStyle/>
          <a:p>
            <a:r>
              <a:rPr lang="de-DE"/>
              <a:t>00.00.2020</a:t>
            </a:r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3F7C3D27-8399-48A4-84B5-594D72B876FB}"/>
              </a:ext>
            </a:extLst>
          </p:cNvPr>
          <p:cNvSpPr>
            <a:spLocks noGrp="1"/>
          </p:cNvSpPr>
          <p:nvPr>
            <p:ph type="ftr" sz="quarter" idx="20"/>
          </p:nvPr>
        </p:nvSpPr>
        <p:spPr/>
        <p:txBody>
          <a:bodyPr/>
          <a:lstStyle/>
          <a:p>
            <a:r>
              <a:rPr lang="de-DE"/>
              <a:t>© Evangelische Kirche in Deutschland · www.ekd.de</a:t>
            </a:r>
          </a:p>
        </p:txBody>
      </p:sp>
      <p:sp>
        <p:nvSpPr>
          <p:cNvPr id="10" name="Foliennummernplatzhalter 9">
            <a:extLst>
              <a:ext uri="{FF2B5EF4-FFF2-40B4-BE49-F238E27FC236}">
                <a16:creationId xmlns:a16="http://schemas.microsoft.com/office/drawing/2014/main" id="{077191D0-3DE3-451E-A31C-99AF91259458}"/>
              </a:ext>
            </a:extLst>
          </p:cNvPr>
          <p:cNvSpPr>
            <a:spLocks noGrp="1"/>
          </p:cNvSpPr>
          <p:nvPr>
            <p:ph type="sldNum" sz="quarter" idx="21"/>
          </p:nvPr>
        </p:nvSpPr>
        <p:spPr/>
        <p:txBody>
          <a:bodyPr/>
          <a:lstStyle/>
          <a:p>
            <a:fld id="{6FD2C6BC-AD19-475D-8CAB-16685D72277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4790762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FA1E201-F0E7-4581-9DE4-47A3D493A4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" y="428400"/>
            <a:ext cx="10668000" cy="1498840"/>
          </a:xfr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A4F825D4-EBBB-447B-AC75-FA95659E676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2000" y="2354400"/>
            <a:ext cx="6992000" cy="3646800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Diagrammplatzhalter 5">
            <a:extLst>
              <a:ext uri="{FF2B5EF4-FFF2-40B4-BE49-F238E27FC236}">
                <a16:creationId xmlns:a16="http://schemas.microsoft.com/office/drawing/2014/main" id="{FEEF0632-4287-4FD5-A226-0D34771A2592}"/>
              </a:ext>
            </a:extLst>
          </p:cNvPr>
          <p:cNvSpPr>
            <a:spLocks noGrp="1"/>
          </p:cNvSpPr>
          <p:nvPr>
            <p:ph type="chart" sz="quarter" idx="16"/>
          </p:nvPr>
        </p:nvSpPr>
        <p:spPr>
          <a:xfrm>
            <a:off x="8114000" y="2354400"/>
            <a:ext cx="3316000" cy="3646800"/>
          </a:xfrm>
        </p:spPr>
        <p:txBody>
          <a:bodyPr/>
          <a:lstStyle/>
          <a:p>
            <a:r>
              <a:rPr lang="de-DE"/>
              <a:t>Diagramm durch Klicken auf Symbol hinzufügen</a:t>
            </a:r>
          </a:p>
        </p:txBody>
      </p:sp>
      <p:grpSp>
        <p:nvGrpSpPr>
          <p:cNvPr id="11" name="Gruppieren 10">
            <a:extLst>
              <a:ext uri="{FF2B5EF4-FFF2-40B4-BE49-F238E27FC236}">
                <a16:creationId xmlns:a16="http://schemas.microsoft.com/office/drawing/2014/main" id="{0BB09B39-4F07-4599-94BD-A63345B5794A}"/>
              </a:ext>
            </a:extLst>
          </p:cNvPr>
          <p:cNvGrpSpPr/>
          <p:nvPr userDrawn="1"/>
        </p:nvGrpSpPr>
        <p:grpSpPr>
          <a:xfrm>
            <a:off x="0" y="428400"/>
            <a:ext cx="763200" cy="1498840"/>
            <a:chOff x="0" y="428400"/>
            <a:chExt cx="763200" cy="1498840"/>
          </a:xfrm>
        </p:grpSpPr>
        <p:sp>
          <p:nvSpPr>
            <p:cNvPr id="16" name="Rechteck 15">
              <a:extLst>
                <a:ext uri="{FF2B5EF4-FFF2-40B4-BE49-F238E27FC236}">
                  <a16:creationId xmlns:a16="http://schemas.microsoft.com/office/drawing/2014/main" id="{1325DBD1-F8E6-44B1-965C-C04535FC6D6E}"/>
                </a:ext>
              </a:extLst>
            </p:cNvPr>
            <p:cNvSpPr/>
            <p:nvPr userDrawn="1"/>
          </p:nvSpPr>
          <p:spPr>
            <a:xfrm>
              <a:off x="0" y="1849602"/>
              <a:ext cx="763200" cy="77638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7" name="Rechteck 16">
              <a:extLst>
                <a:ext uri="{FF2B5EF4-FFF2-40B4-BE49-F238E27FC236}">
                  <a16:creationId xmlns:a16="http://schemas.microsoft.com/office/drawing/2014/main" id="{825D72A4-0ADD-4DA5-AB74-920D31413A43}"/>
                </a:ext>
              </a:extLst>
            </p:cNvPr>
            <p:cNvSpPr/>
            <p:nvPr userDrawn="1"/>
          </p:nvSpPr>
          <p:spPr>
            <a:xfrm>
              <a:off x="0" y="428400"/>
              <a:ext cx="763200" cy="77638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9CD296E7-C185-44FB-ADE0-0FD07249887A}"/>
              </a:ext>
            </a:extLst>
          </p:cNvPr>
          <p:cNvSpPr>
            <a:spLocks noGrp="1"/>
          </p:cNvSpPr>
          <p:nvPr>
            <p:ph type="dt" sz="half" idx="17"/>
          </p:nvPr>
        </p:nvSpPr>
        <p:spPr/>
        <p:txBody>
          <a:bodyPr/>
          <a:lstStyle/>
          <a:p>
            <a:r>
              <a:rPr lang="de-DE"/>
              <a:t>00.00.2020</a:t>
            </a:r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2FFEDDC3-DB7B-4D23-86DF-9FC18CA3186E}"/>
              </a:ext>
            </a:extLst>
          </p:cNvPr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r>
              <a:rPr lang="de-DE"/>
              <a:t>© Evangelische Kirche in Deutschland · www.ekd.de</a:t>
            </a:r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DE769268-E12E-4376-97D1-268C26E79C03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fld id="{6FD2C6BC-AD19-475D-8CAB-16685D72277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1260128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/1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FA1E201-F0E7-4581-9DE4-47A3D493A4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" y="428400"/>
            <a:ext cx="10668000" cy="1498840"/>
          </a:xfr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A4F825D4-EBBB-447B-AC75-FA95659E676C}"/>
              </a:ext>
            </a:extLst>
          </p:cNvPr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>
                <a:solidFill>
                  <a:schemeClr val="tx1"/>
                </a:solidFill>
              </a:defRPr>
            </a:lvl7pPr>
          </a:lstStyle>
          <a:p>
            <a:pPr lvl="0"/>
            <a:r>
              <a:rPr lang="de-DE"/>
              <a:t>Fließtext</a:t>
            </a:r>
          </a:p>
          <a:p>
            <a:pPr lvl="1"/>
            <a:r>
              <a:rPr lang="de-DE"/>
              <a:t>Bulletpoint rot</a:t>
            </a:r>
          </a:p>
          <a:p>
            <a:pPr lvl="2"/>
            <a:r>
              <a:rPr lang="de-DE"/>
              <a:t>Bulletpoint grau</a:t>
            </a:r>
          </a:p>
          <a:p>
            <a:pPr lvl="3"/>
            <a:r>
              <a:rPr lang="de-DE"/>
              <a:t>Zwischenüberschrift</a:t>
            </a:r>
          </a:p>
          <a:p>
            <a:pPr lvl="4"/>
            <a:r>
              <a:rPr lang="de-DE"/>
              <a:t>Bulletpoint rot halbfett</a:t>
            </a:r>
          </a:p>
          <a:p>
            <a:pPr lvl="5"/>
            <a:r>
              <a:rPr lang="de-DE"/>
              <a:t>Zitat</a:t>
            </a:r>
          </a:p>
          <a:p>
            <a:pPr lvl="6"/>
            <a:r>
              <a:rPr lang="de-DE"/>
              <a:t>Fließtext</a:t>
            </a:r>
          </a:p>
        </p:txBody>
      </p:sp>
      <p:grpSp>
        <p:nvGrpSpPr>
          <p:cNvPr id="10" name="Gruppieren 9">
            <a:extLst>
              <a:ext uri="{FF2B5EF4-FFF2-40B4-BE49-F238E27FC236}">
                <a16:creationId xmlns:a16="http://schemas.microsoft.com/office/drawing/2014/main" id="{E2A3FE48-6EC3-42D8-8401-60E096385546}"/>
              </a:ext>
            </a:extLst>
          </p:cNvPr>
          <p:cNvGrpSpPr/>
          <p:nvPr userDrawn="1"/>
        </p:nvGrpSpPr>
        <p:grpSpPr>
          <a:xfrm>
            <a:off x="0" y="428400"/>
            <a:ext cx="763200" cy="1498840"/>
            <a:chOff x="0" y="428400"/>
            <a:chExt cx="763200" cy="1498840"/>
          </a:xfrm>
        </p:grpSpPr>
        <p:sp>
          <p:nvSpPr>
            <p:cNvPr id="11" name="Rechteck 10">
              <a:extLst>
                <a:ext uri="{FF2B5EF4-FFF2-40B4-BE49-F238E27FC236}">
                  <a16:creationId xmlns:a16="http://schemas.microsoft.com/office/drawing/2014/main" id="{6C6C1E18-55DE-40EC-BEC0-178DD05C3269}"/>
                </a:ext>
              </a:extLst>
            </p:cNvPr>
            <p:cNvSpPr/>
            <p:nvPr userDrawn="1"/>
          </p:nvSpPr>
          <p:spPr>
            <a:xfrm>
              <a:off x="0" y="1849602"/>
              <a:ext cx="763200" cy="77638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5" name="Rechteck 14">
              <a:extLst>
                <a:ext uri="{FF2B5EF4-FFF2-40B4-BE49-F238E27FC236}">
                  <a16:creationId xmlns:a16="http://schemas.microsoft.com/office/drawing/2014/main" id="{A0580B53-F0D7-4F43-A654-A2E644F74E1E}"/>
                </a:ext>
              </a:extLst>
            </p:cNvPr>
            <p:cNvSpPr/>
            <p:nvPr userDrawn="1"/>
          </p:nvSpPr>
          <p:spPr>
            <a:xfrm>
              <a:off x="0" y="428400"/>
              <a:ext cx="763200" cy="77638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565AEEE7-5422-41CE-8E39-F89BE4B19A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00.00.2020</a:t>
            </a:r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893D896D-F6D6-4C2C-B496-005C22EDE3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© Evangelische Kirche in Deutschland · www.ekd.de</a:t>
            </a:r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E3117620-04EF-4C10-B104-4CBF130D4E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D2C6BC-AD19-475D-8CAB-16685D72277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6261003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9F0D003-8735-47B8-A426-9AF916E98A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" y="428400"/>
            <a:ext cx="10663238" cy="1498840"/>
          </a:xfr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  <p:grpSp>
        <p:nvGrpSpPr>
          <p:cNvPr id="9" name="Gruppieren 8">
            <a:extLst>
              <a:ext uri="{FF2B5EF4-FFF2-40B4-BE49-F238E27FC236}">
                <a16:creationId xmlns:a16="http://schemas.microsoft.com/office/drawing/2014/main" id="{21957978-B9C6-47A7-8951-B2BEC0B7AA23}"/>
              </a:ext>
            </a:extLst>
          </p:cNvPr>
          <p:cNvGrpSpPr/>
          <p:nvPr userDrawn="1"/>
        </p:nvGrpSpPr>
        <p:grpSpPr>
          <a:xfrm>
            <a:off x="0" y="428400"/>
            <a:ext cx="763200" cy="1498840"/>
            <a:chOff x="0" y="428400"/>
            <a:chExt cx="763200" cy="1498840"/>
          </a:xfrm>
        </p:grpSpPr>
        <p:sp>
          <p:nvSpPr>
            <p:cNvPr id="10" name="Rechteck 9">
              <a:extLst>
                <a:ext uri="{FF2B5EF4-FFF2-40B4-BE49-F238E27FC236}">
                  <a16:creationId xmlns:a16="http://schemas.microsoft.com/office/drawing/2014/main" id="{EF11403B-2AB2-46D1-833D-5D40C952237A}"/>
                </a:ext>
              </a:extLst>
            </p:cNvPr>
            <p:cNvSpPr/>
            <p:nvPr userDrawn="1"/>
          </p:nvSpPr>
          <p:spPr>
            <a:xfrm>
              <a:off x="0" y="1849602"/>
              <a:ext cx="763200" cy="77638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4" name="Rechteck 13">
              <a:extLst>
                <a:ext uri="{FF2B5EF4-FFF2-40B4-BE49-F238E27FC236}">
                  <a16:creationId xmlns:a16="http://schemas.microsoft.com/office/drawing/2014/main" id="{DDF319CF-ED3C-44BE-852A-BA9F3C901BFC}"/>
                </a:ext>
              </a:extLst>
            </p:cNvPr>
            <p:cNvSpPr/>
            <p:nvPr userDrawn="1"/>
          </p:nvSpPr>
          <p:spPr>
            <a:xfrm>
              <a:off x="0" y="428400"/>
              <a:ext cx="763200" cy="77638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sp>
        <p:nvSpPr>
          <p:cNvPr id="6" name="Datumsplatzhalter 5">
            <a:extLst>
              <a:ext uri="{FF2B5EF4-FFF2-40B4-BE49-F238E27FC236}">
                <a16:creationId xmlns:a16="http://schemas.microsoft.com/office/drawing/2014/main" id="{1B1F35CC-ED83-416F-83BF-E0E0217269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00.00.2020</a:t>
            </a:r>
          </a:p>
        </p:txBody>
      </p:sp>
      <p:sp>
        <p:nvSpPr>
          <p:cNvPr id="7" name="Fußzeilenplatzhalter 6">
            <a:extLst>
              <a:ext uri="{FF2B5EF4-FFF2-40B4-BE49-F238E27FC236}">
                <a16:creationId xmlns:a16="http://schemas.microsoft.com/office/drawing/2014/main" id="{06A96EF7-5E3E-4A90-8046-970B5F1263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© Evangelische Kirche in Deutschland · www.ekd.de</a:t>
            </a:r>
          </a:p>
        </p:txBody>
      </p:sp>
      <p:sp>
        <p:nvSpPr>
          <p:cNvPr id="8" name="Foliennummernplatzhalter 7">
            <a:extLst>
              <a:ext uri="{FF2B5EF4-FFF2-40B4-BE49-F238E27FC236}">
                <a16:creationId xmlns:a16="http://schemas.microsoft.com/office/drawing/2014/main" id="{34E8D9F7-410D-461F-846B-F9D19C63F4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D2C6BC-AD19-475D-8CAB-16685D72277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9423720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hne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147882E4-30A2-4EC3-8243-872BEC9804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00.00.2020</a:t>
            </a:r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CCEC5303-8580-4539-A3D8-D2F31B4F11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© Evangelische Kirche in Deutschland · www.ekd.de</a:t>
            </a:r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531F6CB6-A297-45C5-866F-E7B99D4BCC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D2C6BC-AD19-475D-8CAB-16685D72277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066232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folie ohne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9846F1B-B12A-442C-9885-7D545BEC636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54285" y="1712925"/>
            <a:ext cx="8751713" cy="1714500"/>
          </a:xfrm>
        </p:spPr>
        <p:txBody>
          <a:bodyPr lIns="0" tIns="0" rIns="0" bIns="0" anchor="ctr">
            <a:normAutofit/>
          </a:bodyPr>
          <a:lstStyle>
            <a:lvl1pPr algn="l">
              <a:defRPr sz="45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F4DBB7C8-B553-4476-9D08-78CF2FE2DCA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54287" y="3854475"/>
            <a:ext cx="8751714" cy="646740"/>
          </a:xfr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</a:p>
        </p:txBody>
      </p:sp>
      <p:grpSp>
        <p:nvGrpSpPr>
          <p:cNvPr id="8" name="Raster" hidden="1">
            <a:extLst>
              <a:ext uri="{FF2B5EF4-FFF2-40B4-BE49-F238E27FC236}">
                <a16:creationId xmlns:a16="http://schemas.microsoft.com/office/drawing/2014/main" id="{74A3965B-022F-4B0D-8831-387B68F2A885}"/>
              </a:ext>
            </a:extLst>
          </p:cNvPr>
          <p:cNvGrpSpPr/>
          <p:nvPr userDrawn="1"/>
        </p:nvGrpSpPr>
        <p:grpSpPr>
          <a:xfrm>
            <a:off x="0" y="0"/>
            <a:ext cx="12192000" cy="6858000"/>
            <a:chOff x="0" y="1"/>
            <a:chExt cx="12192000" cy="6858000"/>
          </a:xfrm>
        </p:grpSpPr>
        <p:sp>
          <p:nvSpPr>
            <p:cNvPr id="9" name="Rechteck 8">
              <a:extLst>
                <a:ext uri="{FF2B5EF4-FFF2-40B4-BE49-F238E27FC236}">
                  <a16:creationId xmlns:a16="http://schemas.microsoft.com/office/drawing/2014/main" id="{0E65BC30-A45E-4FEA-8B56-EFA9AFE3CED6}"/>
                </a:ext>
              </a:extLst>
            </p:cNvPr>
            <p:cNvSpPr/>
            <p:nvPr userDrawn="1"/>
          </p:nvSpPr>
          <p:spPr>
            <a:xfrm>
              <a:off x="0" y="1"/>
              <a:ext cx="762000" cy="428625"/>
            </a:xfrm>
            <a:prstGeom prst="rect">
              <a:avLst/>
            </a:prstGeom>
            <a:noFill/>
            <a:ln w="1905">
              <a:solidFill>
                <a:schemeClr val="accent1">
                  <a:shade val="50000"/>
                  <a:alpha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0" name="Rechteck 9">
              <a:extLst>
                <a:ext uri="{FF2B5EF4-FFF2-40B4-BE49-F238E27FC236}">
                  <a16:creationId xmlns:a16="http://schemas.microsoft.com/office/drawing/2014/main" id="{59CD850E-7C23-4958-A78A-B648AA0BB670}"/>
                </a:ext>
              </a:extLst>
            </p:cNvPr>
            <p:cNvSpPr/>
            <p:nvPr userDrawn="1"/>
          </p:nvSpPr>
          <p:spPr>
            <a:xfrm>
              <a:off x="762000" y="1"/>
              <a:ext cx="762000" cy="428625"/>
            </a:xfrm>
            <a:prstGeom prst="rect">
              <a:avLst/>
            </a:prstGeom>
            <a:noFill/>
            <a:ln w="1905">
              <a:solidFill>
                <a:schemeClr val="accent1">
                  <a:shade val="50000"/>
                  <a:alpha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1" name="Rechteck 10">
              <a:extLst>
                <a:ext uri="{FF2B5EF4-FFF2-40B4-BE49-F238E27FC236}">
                  <a16:creationId xmlns:a16="http://schemas.microsoft.com/office/drawing/2014/main" id="{96B8E095-08D7-4FAA-853B-620B9BEECBEF}"/>
                </a:ext>
              </a:extLst>
            </p:cNvPr>
            <p:cNvSpPr/>
            <p:nvPr userDrawn="1"/>
          </p:nvSpPr>
          <p:spPr>
            <a:xfrm>
              <a:off x="1524000" y="1"/>
              <a:ext cx="762000" cy="428625"/>
            </a:xfrm>
            <a:prstGeom prst="rect">
              <a:avLst/>
            </a:prstGeom>
            <a:noFill/>
            <a:ln w="1905">
              <a:solidFill>
                <a:schemeClr val="accent1">
                  <a:shade val="50000"/>
                  <a:alpha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2" name="Rechteck 11">
              <a:extLst>
                <a:ext uri="{FF2B5EF4-FFF2-40B4-BE49-F238E27FC236}">
                  <a16:creationId xmlns:a16="http://schemas.microsoft.com/office/drawing/2014/main" id="{E7D23A35-226E-42EA-9DAE-73D80B11B6D0}"/>
                </a:ext>
              </a:extLst>
            </p:cNvPr>
            <p:cNvSpPr/>
            <p:nvPr userDrawn="1"/>
          </p:nvSpPr>
          <p:spPr>
            <a:xfrm>
              <a:off x="2286000" y="1"/>
              <a:ext cx="762000" cy="428625"/>
            </a:xfrm>
            <a:prstGeom prst="rect">
              <a:avLst/>
            </a:prstGeom>
            <a:noFill/>
            <a:ln w="1905">
              <a:solidFill>
                <a:schemeClr val="accent1">
                  <a:shade val="50000"/>
                  <a:alpha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3" name="Rechteck 12">
              <a:extLst>
                <a:ext uri="{FF2B5EF4-FFF2-40B4-BE49-F238E27FC236}">
                  <a16:creationId xmlns:a16="http://schemas.microsoft.com/office/drawing/2014/main" id="{B1AC8FD0-C517-4802-A5FD-FDD7EA9DC6CF}"/>
                </a:ext>
              </a:extLst>
            </p:cNvPr>
            <p:cNvSpPr/>
            <p:nvPr userDrawn="1"/>
          </p:nvSpPr>
          <p:spPr>
            <a:xfrm>
              <a:off x="3048000" y="1"/>
              <a:ext cx="762000" cy="428625"/>
            </a:xfrm>
            <a:prstGeom prst="rect">
              <a:avLst/>
            </a:prstGeom>
            <a:noFill/>
            <a:ln w="1905">
              <a:solidFill>
                <a:schemeClr val="accent1">
                  <a:shade val="50000"/>
                  <a:alpha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4" name="Rechteck 13">
              <a:extLst>
                <a:ext uri="{FF2B5EF4-FFF2-40B4-BE49-F238E27FC236}">
                  <a16:creationId xmlns:a16="http://schemas.microsoft.com/office/drawing/2014/main" id="{A1DED7B2-8721-49E2-B29D-3E85B05643E7}"/>
                </a:ext>
              </a:extLst>
            </p:cNvPr>
            <p:cNvSpPr/>
            <p:nvPr userDrawn="1"/>
          </p:nvSpPr>
          <p:spPr>
            <a:xfrm>
              <a:off x="3810000" y="1"/>
              <a:ext cx="762000" cy="428625"/>
            </a:xfrm>
            <a:prstGeom prst="rect">
              <a:avLst/>
            </a:prstGeom>
            <a:noFill/>
            <a:ln w="1905">
              <a:solidFill>
                <a:schemeClr val="accent1">
                  <a:shade val="50000"/>
                  <a:alpha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5" name="Rechteck 14">
              <a:extLst>
                <a:ext uri="{FF2B5EF4-FFF2-40B4-BE49-F238E27FC236}">
                  <a16:creationId xmlns:a16="http://schemas.microsoft.com/office/drawing/2014/main" id="{8737A55E-A4F4-4851-AB63-13B0E6C1713B}"/>
                </a:ext>
              </a:extLst>
            </p:cNvPr>
            <p:cNvSpPr/>
            <p:nvPr userDrawn="1"/>
          </p:nvSpPr>
          <p:spPr>
            <a:xfrm>
              <a:off x="4572000" y="1"/>
              <a:ext cx="762000" cy="428625"/>
            </a:xfrm>
            <a:prstGeom prst="rect">
              <a:avLst/>
            </a:prstGeom>
            <a:noFill/>
            <a:ln w="1905">
              <a:solidFill>
                <a:schemeClr val="accent1">
                  <a:shade val="50000"/>
                  <a:alpha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6" name="Rechteck 15">
              <a:extLst>
                <a:ext uri="{FF2B5EF4-FFF2-40B4-BE49-F238E27FC236}">
                  <a16:creationId xmlns:a16="http://schemas.microsoft.com/office/drawing/2014/main" id="{2B49B036-BBC1-4EA8-BD87-D942662653BF}"/>
                </a:ext>
              </a:extLst>
            </p:cNvPr>
            <p:cNvSpPr/>
            <p:nvPr userDrawn="1"/>
          </p:nvSpPr>
          <p:spPr>
            <a:xfrm>
              <a:off x="5334000" y="1"/>
              <a:ext cx="762000" cy="428625"/>
            </a:xfrm>
            <a:prstGeom prst="rect">
              <a:avLst/>
            </a:prstGeom>
            <a:noFill/>
            <a:ln w="1905">
              <a:solidFill>
                <a:schemeClr val="accent1">
                  <a:shade val="50000"/>
                  <a:alpha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7" name="Rechteck 16">
              <a:extLst>
                <a:ext uri="{FF2B5EF4-FFF2-40B4-BE49-F238E27FC236}">
                  <a16:creationId xmlns:a16="http://schemas.microsoft.com/office/drawing/2014/main" id="{A5AC5374-B7A7-4041-94B8-9E9608F0F6DA}"/>
                </a:ext>
              </a:extLst>
            </p:cNvPr>
            <p:cNvSpPr/>
            <p:nvPr userDrawn="1"/>
          </p:nvSpPr>
          <p:spPr>
            <a:xfrm>
              <a:off x="6096000" y="1"/>
              <a:ext cx="762000" cy="428625"/>
            </a:xfrm>
            <a:prstGeom prst="rect">
              <a:avLst/>
            </a:prstGeom>
            <a:noFill/>
            <a:ln w="1905">
              <a:solidFill>
                <a:schemeClr val="accent1">
                  <a:shade val="50000"/>
                  <a:alpha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8" name="Rechteck 17">
              <a:extLst>
                <a:ext uri="{FF2B5EF4-FFF2-40B4-BE49-F238E27FC236}">
                  <a16:creationId xmlns:a16="http://schemas.microsoft.com/office/drawing/2014/main" id="{0B70C55A-A97D-43C6-B965-D7DD7297B382}"/>
                </a:ext>
              </a:extLst>
            </p:cNvPr>
            <p:cNvSpPr/>
            <p:nvPr userDrawn="1"/>
          </p:nvSpPr>
          <p:spPr>
            <a:xfrm>
              <a:off x="6858000" y="1"/>
              <a:ext cx="762000" cy="428625"/>
            </a:xfrm>
            <a:prstGeom prst="rect">
              <a:avLst/>
            </a:prstGeom>
            <a:noFill/>
            <a:ln w="1905">
              <a:solidFill>
                <a:schemeClr val="accent1">
                  <a:shade val="50000"/>
                  <a:alpha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9" name="Rechteck 18">
              <a:extLst>
                <a:ext uri="{FF2B5EF4-FFF2-40B4-BE49-F238E27FC236}">
                  <a16:creationId xmlns:a16="http://schemas.microsoft.com/office/drawing/2014/main" id="{A0E97C42-C6F7-435C-8452-8B66FEEB7C40}"/>
                </a:ext>
              </a:extLst>
            </p:cNvPr>
            <p:cNvSpPr/>
            <p:nvPr userDrawn="1"/>
          </p:nvSpPr>
          <p:spPr>
            <a:xfrm>
              <a:off x="7620000" y="1"/>
              <a:ext cx="762000" cy="428625"/>
            </a:xfrm>
            <a:prstGeom prst="rect">
              <a:avLst/>
            </a:prstGeom>
            <a:noFill/>
            <a:ln w="1905">
              <a:solidFill>
                <a:schemeClr val="accent1">
                  <a:shade val="50000"/>
                  <a:alpha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0" name="Rechteck 19">
              <a:extLst>
                <a:ext uri="{FF2B5EF4-FFF2-40B4-BE49-F238E27FC236}">
                  <a16:creationId xmlns:a16="http://schemas.microsoft.com/office/drawing/2014/main" id="{E512A1D4-A606-46DA-A5A6-5305089A9E61}"/>
                </a:ext>
              </a:extLst>
            </p:cNvPr>
            <p:cNvSpPr/>
            <p:nvPr userDrawn="1"/>
          </p:nvSpPr>
          <p:spPr>
            <a:xfrm>
              <a:off x="8382000" y="1"/>
              <a:ext cx="762000" cy="428625"/>
            </a:xfrm>
            <a:prstGeom prst="rect">
              <a:avLst/>
            </a:prstGeom>
            <a:noFill/>
            <a:ln w="1905">
              <a:solidFill>
                <a:schemeClr val="accent1">
                  <a:shade val="50000"/>
                  <a:alpha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1" name="Rechteck 20">
              <a:extLst>
                <a:ext uri="{FF2B5EF4-FFF2-40B4-BE49-F238E27FC236}">
                  <a16:creationId xmlns:a16="http://schemas.microsoft.com/office/drawing/2014/main" id="{9FC302BF-F449-4101-BEDE-89F8FAC23915}"/>
                </a:ext>
              </a:extLst>
            </p:cNvPr>
            <p:cNvSpPr/>
            <p:nvPr userDrawn="1"/>
          </p:nvSpPr>
          <p:spPr>
            <a:xfrm>
              <a:off x="9144000" y="1"/>
              <a:ext cx="762000" cy="428625"/>
            </a:xfrm>
            <a:prstGeom prst="rect">
              <a:avLst/>
            </a:prstGeom>
            <a:noFill/>
            <a:ln w="1905">
              <a:solidFill>
                <a:schemeClr val="accent1">
                  <a:shade val="50000"/>
                  <a:alpha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2" name="Rechteck 21">
              <a:extLst>
                <a:ext uri="{FF2B5EF4-FFF2-40B4-BE49-F238E27FC236}">
                  <a16:creationId xmlns:a16="http://schemas.microsoft.com/office/drawing/2014/main" id="{C324CA6C-066D-45D2-B305-92173AF82F27}"/>
                </a:ext>
              </a:extLst>
            </p:cNvPr>
            <p:cNvSpPr/>
            <p:nvPr userDrawn="1"/>
          </p:nvSpPr>
          <p:spPr>
            <a:xfrm>
              <a:off x="9906000" y="1"/>
              <a:ext cx="762000" cy="428625"/>
            </a:xfrm>
            <a:prstGeom prst="rect">
              <a:avLst/>
            </a:prstGeom>
            <a:noFill/>
            <a:ln w="1905">
              <a:solidFill>
                <a:schemeClr val="accent1">
                  <a:shade val="50000"/>
                  <a:alpha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3" name="Rechteck 22">
              <a:extLst>
                <a:ext uri="{FF2B5EF4-FFF2-40B4-BE49-F238E27FC236}">
                  <a16:creationId xmlns:a16="http://schemas.microsoft.com/office/drawing/2014/main" id="{C808C1B7-89EE-4E59-A22A-0A49579A5235}"/>
                </a:ext>
              </a:extLst>
            </p:cNvPr>
            <p:cNvSpPr/>
            <p:nvPr userDrawn="1"/>
          </p:nvSpPr>
          <p:spPr>
            <a:xfrm>
              <a:off x="10668000" y="1"/>
              <a:ext cx="762000" cy="428625"/>
            </a:xfrm>
            <a:prstGeom prst="rect">
              <a:avLst/>
            </a:prstGeom>
            <a:noFill/>
            <a:ln w="1905">
              <a:solidFill>
                <a:schemeClr val="accent1">
                  <a:shade val="50000"/>
                  <a:alpha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4" name="Rechteck 23">
              <a:extLst>
                <a:ext uri="{FF2B5EF4-FFF2-40B4-BE49-F238E27FC236}">
                  <a16:creationId xmlns:a16="http://schemas.microsoft.com/office/drawing/2014/main" id="{C9D2FF2B-54CB-456B-B17F-092F24AB9FA3}"/>
                </a:ext>
              </a:extLst>
            </p:cNvPr>
            <p:cNvSpPr/>
            <p:nvPr userDrawn="1"/>
          </p:nvSpPr>
          <p:spPr>
            <a:xfrm>
              <a:off x="11430000" y="1"/>
              <a:ext cx="762000" cy="428625"/>
            </a:xfrm>
            <a:prstGeom prst="rect">
              <a:avLst/>
            </a:prstGeom>
            <a:noFill/>
            <a:ln w="1905">
              <a:solidFill>
                <a:schemeClr val="accent1">
                  <a:shade val="50000"/>
                  <a:alpha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5" name="Rechteck 24">
              <a:extLst>
                <a:ext uri="{FF2B5EF4-FFF2-40B4-BE49-F238E27FC236}">
                  <a16:creationId xmlns:a16="http://schemas.microsoft.com/office/drawing/2014/main" id="{45C14797-7F72-49B4-81C6-ABC5807C420A}"/>
                </a:ext>
              </a:extLst>
            </p:cNvPr>
            <p:cNvSpPr/>
            <p:nvPr userDrawn="1"/>
          </p:nvSpPr>
          <p:spPr>
            <a:xfrm>
              <a:off x="0" y="428626"/>
              <a:ext cx="762000" cy="428625"/>
            </a:xfrm>
            <a:prstGeom prst="rect">
              <a:avLst/>
            </a:prstGeom>
            <a:noFill/>
            <a:ln w="1905">
              <a:solidFill>
                <a:schemeClr val="accent1">
                  <a:shade val="50000"/>
                  <a:alpha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6" name="Rechteck 25">
              <a:extLst>
                <a:ext uri="{FF2B5EF4-FFF2-40B4-BE49-F238E27FC236}">
                  <a16:creationId xmlns:a16="http://schemas.microsoft.com/office/drawing/2014/main" id="{FA2DE4C7-5BE4-4D39-A800-0EDEF9C95306}"/>
                </a:ext>
              </a:extLst>
            </p:cNvPr>
            <p:cNvSpPr/>
            <p:nvPr userDrawn="1"/>
          </p:nvSpPr>
          <p:spPr>
            <a:xfrm>
              <a:off x="762000" y="428626"/>
              <a:ext cx="762000" cy="428625"/>
            </a:xfrm>
            <a:prstGeom prst="rect">
              <a:avLst/>
            </a:prstGeom>
            <a:noFill/>
            <a:ln w="1905">
              <a:solidFill>
                <a:schemeClr val="accent1">
                  <a:shade val="50000"/>
                  <a:alpha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7" name="Rechteck 26">
              <a:extLst>
                <a:ext uri="{FF2B5EF4-FFF2-40B4-BE49-F238E27FC236}">
                  <a16:creationId xmlns:a16="http://schemas.microsoft.com/office/drawing/2014/main" id="{6A28526E-86D7-4518-9EB2-1D6E13A974E1}"/>
                </a:ext>
              </a:extLst>
            </p:cNvPr>
            <p:cNvSpPr/>
            <p:nvPr userDrawn="1"/>
          </p:nvSpPr>
          <p:spPr>
            <a:xfrm>
              <a:off x="1524000" y="428626"/>
              <a:ext cx="762000" cy="428625"/>
            </a:xfrm>
            <a:prstGeom prst="rect">
              <a:avLst/>
            </a:prstGeom>
            <a:noFill/>
            <a:ln w="1905">
              <a:solidFill>
                <a:schemeClr val="accent1">
                  <a:shade val="50000"/>
                  <a:alpha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8" name="Rechteck 27">
              <a:extLst>
                <a:ext uri="{FF2B5EF4-FFF2-40B4-BE49-F238E27FC236}">
                  <a16:creationId xmlns:a16="http://schemas.microsoft.com/office/drawing/2014/main" id="{3BE017CF-7E3D-472F-9C3F-2D9B9957588E}"/>
                </a:ext>
              </a:extLst>
            </p:cNvPr>
            <p:cNvSpPr/>
            <p:nvPr userDrawn="1"/>
          </p:nvSpPr>
          <p:spPr>
            <a:xfrm>
              <a:off x="2286000" y="428626"/>
              <a:ext cx="762000" cy="428625"/>
            </a:xfrm>
            <a:prstGeom prst="rect">
              <a:avLst/>
            </a:prstGeom>
            <a:noFill/>
            <a:ln w="1905">
              <a:solidFill>
                <a:schemeClr val="accent1">
                  <a:shade val="50000"/>
                  <a:alpha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9" name="Rechteck 28">
              <a:extLst>
                <a:ext uri="{FF2B5EF4-FFF2-40B4-BE49-F238E27FC236}">
                  <a16:creationId xmlns:a16="http://schemas.microsoft.com/office/drawing/2014/main" id="{646F7BF5-C033-487E-9100-3E19E9C6EB88}"/>
                </a:ext>
              </a:extLst>
            </p:cNvPr>
            <p:cNvSpPr/>
            <p:nvPr userDrawn="1"/>
          </p:nvSpPr>
          <p:spPr>
            <a:xfrm>
              <a:off x="3048000" y="428626"/>
              <a:ext cx="762000" cy="428625"/>
            </a:xfrm>
            <a:prstGeom prst="rect">
              <a:avLst/>
            </a:prstGeom>
            <a:noFill/>
            <a:ln w="1905">
              <a:solidFill>
                <a:schemeClr val="accent1">
                  <a:shade val="50000"/>
                  <a:alpha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0" name="Rechteck 29">
              <a:extLst>
                <a:ext uri="{FF2B5EF4-FFF2-40B4-BE49-F238E27FC236}">
                  <a16:creationId xmlns:a16="http://schemas.microsoft.com/office/drawing/2014/main" id="{D934206B-D02B-495A-A848-52A5AD883411}"/>
                </a:ext>
              </a:extLst>
            </p:cNvPr>
            <p:cNvSpPr/>
            <p:nvPr userDrawn="1"/>
          </p:nvSpPr>
          <p:spPr>
            <a:xfrm>
              <a:off x="3810000" y="428626"/>
              <a:ext cx="762000" cy="428625"/>
            </a:xfrm>
            <a:prstGeom prst="rect">
              <a:avLst/>
            </a:prstGeom>
            <a:noFill/>
            <a:ln w="1905">
              <a:solidFill>
                <a:schemeClr val="accent1">
                  <a:shade val="50000"/>
                  <a:alpha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1" name="Rechteck 30">
              <a:extLst>
                <a:ext uri="{FF2B5EF4-FFF2-40B4-BE49-F238E27FC236}">
                  <a16:creationId xmlns:a16="http://schemas.microsoft.com/office/drawing/2014/main" id="{61365C9E-6E2E-4401-934D-3B2099A07D83}"/>
                </a:ext>
              </a:extLst>
            </p:cNvPr>
            <p:cNvSpPr/>
            <p:nvPr userDrawn="1"/>
          </p:nvSpPr>
          <p:spPr>
            <a:xfrm>
              <a:off x="4572000" y="428626"/>
              <a:ext cx="762000" cy="428625"/>
            </a:xfrm>
            <a:prstGeom prst="rect">
              <a:avLst/>
            </a:prstGeom>
            <a:noFill/>
            <a:ln w="1905">
              <a:solidFill>
                <a:schemeClr val="accent1">
                  <a:shade val="50000"/>
                  <a:alpha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2" name="Rechteck 31">
              <a:extLst>
                <a:ext uri="{FF2B5EF4-FFF2-40B4-BE49-F238E27FC236}">
                  <a16:creationId xmlns:a16="http://schemas.microsoft.com/office/drawing/2014/main" id="{24E07960-E07F-4682-919C-52941D83F975}"/>
                </a:ext>
              </a:extLst>
            </p:cNvPr>
            <p:cNvSpPr/>
            <p:nvPr userDrawn="1"/>
          </p:nvSpPr>
          <p:spPr>
            <a:xfrm>
              <a:off x="5334000" y="428626"/>
              <a:ext cx="762000" cy="428625"/>
            </a:xfrm>
            <a:prstGeom prst="rect">
              <a:avLst/>
            </a:prstGeom>
            <a:noFill/>
            <a:ln w="1905">
              <a:solidFill>
                <a:schemeClr val="accent1">
                  <a:shade val="50000"/>
                  <a:alpha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3" name="Rechteck 32">
              <a:extLst>
                <a:ext uri="{FF2B5EF4-FFF2-40B4-BE49-F238E27FC236}">
                  <a16:creationId xmlns:a16="http://schemas.microsoft.com/office/drawing/2014/main" id="{E76D5035-D585-4992-9169-D9B79A5C387E}"/>
                </a:ext>
              </a:extLst>
            </p:cNvPr>
            <p:cNvSpPr/>
            <p:nvPr userDrawn="1"/>
          </p:nvSpPr>
          <p:spPr>
            <a:xfrm>
              <a:off x="6096000" y="428626"/>
              <a:ext cx="762000" cy="428625"/>
            </a:xfrm>
            <a:prstGeom prst="rect">
              <a:avLst/>
            </a:prstGeom>
            <a:noFill/>
            <a:ln w="1905">
              <a:solidFill>
                <a:schemeClr val="accent1">
                  <a:shade val="50000"/>
                  <a:alpha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4" name="Rechteck 33">
              <a:extLst>
                <a:ext uri="{FF2B5EF4-FFF2-40B4-BE49-F238E27FC236}">
                  <a16:creationId xmlns:a16="http://schemas.microsoft.com/office/drawing/2014/main" id="{A7F34ECB-6FD8-4D20-AC9A-5737FCF2D629}"/>
                </a:ext>
              </a:extLst>
            </p:cNvPr>
            <p:cNvSpPr/>
            <p:nvPr userDrawn="1"/>
          </p:nvSpPr>
          <p:spPr>
            <a:xfrm>
              <a:off x="6858000" y="428626"/>
              <a:ext cx="762000" cy="428625"/>
            </a:xfrm>
            <a:prstGeom prst="rect">
              <a:avLst/>
            </a:prstGeom>
            <a:noFill/>
            <a:ln w="1905">
              <a:solidFill>
                <a:schemeClr val="accent1">
                  <a:shade val="50000"/>
                  <a:alpha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5" name="Rechteck 34">
              <a:extLst>
                <a:ext uri="{FF2B5EF4-FFF2-40B4-BE49-F238E27FC236}">
                  <a16:creationId xmlns:a16="http://schemas.microsoft.com/office/drawing/2014/main" id="{46052A2B-00B1-4571-86A4-A3EC04EAF293}"/>
                </a:ext>
              </a:extLst>
            </p:cNvPr>
            <p:cNvSpPr/>
            <p:nvPr userDrawn="1"/>
          </p:nvSpPr>
          <p:spPr>
            <a:xfrm>
              <a:off x="7620000" y="428626"/>
              <a:ext cx="762000" cy="428625"/>
            </a:xfrm>
            <a:prstGeom prst="rect">
              <a:avLst/>
            </a:prstGeom>
            <a:noFill/>
            <a:ln w="1905">
              <a:solidFill>
                <a:schemeClr val="accent1">
                  <a:shade val="50000"/>
                  <a:alpha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6" name="Rechteck 35">
              <a:extLst>
                <a:ext uri="{FF2B5EF4-FFF2-40B4-BE49-F238E27FC236}">
                  <a16:creationId xmlns:a16="http://schemas.microsoft.com/office/drawing/2014/main" id="{0ADA3613-D20A-48BB-8FEF-E31AC9C6A5E3}"/>
                </a:ext>
              </a:extLst>
            </p:cNvPr>
            <p:cNvSpPr/>
            <p:nvPr userDrawn="1"/>
          </p:nvSpPr>
          <p:spPr>
            <a:xfrm>
              <a:off x="8382000" y="428626"/>
              <a:ext cx="762000" cy="428625"/>
            </a:xfrm>
            <a:prstGeom prst="rect">
              <a:avLst/>
            </a:prstGeom>
            <a:noFill/>
            <a:ln w="1905">
              <a:solidFill>
                <a:schemeClr val="accent1">
                  <a:shade val="50000"/>
                  <a:alpha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7" name="Rechteck 36">
              <a:extLst>
                <a:ext uri="{FF2B5EF4-FFF2-40B4-BE49-F238E27FC236}">
                  <a16:creationId xmlns:a16="http://schemas.microsoft.com/office/drawing/2014/main" id="{04A22744-7A7B-4D43-9F37-17F52E2805FD}"/>
                </a:ext>
              </a:extLst>
            </p:cNvPr>
            <p:cNvSpPr/>
            <p:nvPr userDrawn="1"/>
          </p:nvSpPr>
          <p:spPr>
            <a:xfrm>
              <a:off x="9144000" y="428626"/>
              <a:ext cx="762000" cy="428625"/>
            </a:xfrm>
            <a:prstGeom prst="rect">
              <a:avLst/>
            </a:prstGeom>
            <a:noFill/>
            <a:ln w="1905">
              <a:solidFill>
                <a:schemeClr val="accent1">
                  <a:shade val="50000"/>
                  <a:alpha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8" name="Rechteck 37">
              <a:extLst>
                <a:ext uri="{FF2B5EF4-FFF2-40B4-BE49-F238E27FC236}">
                  <a16:creationId xmlns:a16="http://schemas.microsoft.com/office/drawing/2014/main" id="{AA1C16C8-F0C7-4624-B37D-76DBC5BEF988}"/>
                </a:ext>
              </a:extLst>
            </p:cNvPr>
            <p:cNvSpPr/>
            <p:nvPr userDrawn="1"/>
          </p:nvSpPr>
          <p:spPr>
            <a:xfrm>
              <a:off x="9906000" y="428626"/>
              <a:ext cx="762000" cy="428625"/>
            </a:xfrm>
            <a:prstGeom prst="rect">
              <a:avLst/>
            </a:prstGeom>
            <a:noFill/>
            <a:ln w="1905">
              <a:solidFill>
                <a:schemeClr val="accent1">
                  <a:shade val="50000"/>
                  <a:alpha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9" name="Rechteck 38">
              <a:extLst>
                <a:ext uri="{FF2B5EF4-FFF2-40B4-BE49-F238E27FC236}">
                  <a16:creationId xmlns:a16="http://schemas.microsoft.com/office/drawing/2014/main" id="{22497EE1-A031-4425-9812-89E5F7899AD1}"/>
                </a:ext>
              </a:extLst>
            </p:cNvPr>
            <p:cNvSpPr/>
            <p:nvPr userDrawn="1"/>
          </p:nvSpPr>
          <p:spPr>
            <a:xfrm>
              <a:off x="10668000" y="428626"/>
              <a:ext cx="762000" cy="428625"/>
            </a:xfrm>
            <a:prstGeom prst="rect">
              <a:avLst/>
            </a:prstGeom>
            <a:noFill/>
            <a:ln w="1905">
              <a:solidFill>
                <a:schemeClr val="accent1">
                  <a:shade val="50000"/>
                  <a:alpha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40" name="Rechteck 39">
              <a:extLst>
                <a:ext uri="{FF2B5EF4-FFF2-40B4-BE49-F238E27FC236}">
                  <a16:creationId xmlns:a16="http://schemas.microsoft.com/office/drawing/2014/main" id="{1F89B529-C360-4C6D-9EA1-CF8A4FDDF9D8}"/>
                </a:ext>
              </a:extLst>
            </p:cNvPr>
            <p:cNvSpPr/>
            <p:nvPr userDrawn="1"/>
          </p:nvSpPr>
          <p:spPr>
            <a:xfrm>
              <a:off x="11430000" y="428626"/>
              <a:ext cx="762000" cy="428625"/>
            </a:xfrm>
            <a:prstGeom prst="rect">
              <a:avLst/>
            </a:prstGeom>
            <a:noFill/>
            <a:ln w="1905">
              <a:solidFill>
                <a:schemeClr val="accent1">
                  <a:shade val="50000"/>
                  <a:alpha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41" name="Rechteck 40">
              <a:extLst>
                <a:ext uri="{FF2B5EF4-FFF2-40B4-BE49-F238E27FC236}">
                  <a16:creationId xmlns:a16="http://schemas.microsoft.com/office/drawing/2014/main" id="{F6EEEBB0-B7C5-4A07-AA40-C9FC8A230BE2}"/>
                </a:ext>
              </a:extLst>
            </p:cNvPr>
            <p:cNvSpPr/>
            <p:nvPr userDrawn="1"/>
          </p:nvSpPr>
          <p:spPr>
            <a:xfrm>
              <a:off x="0" y="857251"/>
              <a:ext cx="762000" cy="428625"/>
            </a:xfrm>
            <a:prstGeom prst="rect">
              <a:avLst/>
            </a:prstGeom>
            <a:noFill/>
            <a:ln w="1905">
              <a:solidFill>
                <a:schemeClr val="accent1">
                  <a:shade val="50000"/>
                  <a:alpha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42" name="Rechteck 41">
              <a:extLst>
                <a:ext uri="{FF2B5EF4-FFF2-40B4-BE49-F238E27FC236}">
                  <a16:creationId xmlns:a16="http://schemas.microsoft.com/office/drawing/2014/main" id="{E2DE5873-90D7-479F-A0BA-83C0A78AD59C}"/>
                </a:ext>
              </a:extLst>
            </p:cNvPr>
            <p:cNvSpPr/>
            <p:nvPr userDrawn="1"/>
          </p:nvSpPr>
          <p:spPr>
            <a:xfrm>
              <a:off x="762000" y="857251"/>
              <a:ext cx="762000" cy="428625"/>
            </a:xfrm>
            <a:prstGeom prst="rect">
              <a:avLst/>
            </a:prstGeom>
            <a:noFill/>
            <a:ln w="1905">
              <a:solidFill>
                <a:schemeClr val="accent1">
                  <a:shade val="50000"/>
                  <a:alpha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43" name="Rechteck 42">
              <a:extLst>
                <a:ext uri="{FF2B5EF4-FFF2-40B4-BE49-F238E27FC236}">
                  <a16:creationId xmlns:a16="http://schemas.microsoft.com/office/drawing/2014/main" id="{A04D3122-76A8-47E7-BDA9-6DEC9525FCAF}"/>
                </a:ext>
              </a:extLst>
            </p:cNvPr>
            <p:cNvSpPr/>
            <p:nvPr userDrawn="1"/>
          </p:nvSpPr>
          <p:spPr>
            <a:xfrm>
              <a:off x="1524000" y="857251"/>
              <a:ext cx="762000" cy="428625"/>
            </a:xfrm>
            <a:prstGeom prst="rect">
              <a:avLst/>
            </a:prstGeom>
            <a:noFill/>
            <a:ln w="1905">
              <a:solidFill>
                <a:schemeClr val="accent1">
                  <a:shade val="50000"/>
                  <a:alpha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44" name="Rechteck 43">
              <a:extLst>
                <a:ext uri="{FF2B5EF4-FFF2-40B4-BE49-F238E27FC236}">
                  <a16:creationId xmlns:a16="http://schemas.microsoft.com/office/drawing/2014/main" id="{4B534BE4-4D79-4B15-AFA7-0B9047F600C3}"/>
                </a:ext>
              </a:extLst>
            </p:cNvPr>
            <p:cNvSpPr/>
            <p:nvPr userDrawn="1"/>
          </p:nvSpPr>
          <p:spPr>
            <a:xfrm>
              <a:off x="2286000" y="857251"/>
              <a:ext cx="762000" cy="428625"/>
            </a:xfrm>
            <a:prstGeom prst="rect">
              <a:avLst/>
            </a:prstGeom>
            <a:noFill/>
            <a:ln w="1905">
              <a:solidFill>
                <a:schemeClr val="accent1">
                  <a:shade val="50000"/>
                  <a:alpha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45" name="Rechteck 44">
              <a:extLst>
                <a:ext uri="{FF2B5EF4-FFF2-40B4-BE49-F238E27FC236}">
                  <a16:creationId xmlns:a16="http://schemas.microsoft.com/office/drawing/2014/main" id="{27B54152-6E3C-4283-9E1F-98659A4617F9}"/>
                </a:ext>
              </a:extLst>
            </p:cNvPr>
            <p:cNvSpPr/>
            <p:nvPr userDrawn="1"/>
          </p:nvSpPr>
          <p:spPr>
            <a:xfrm>
              <a:off x="3048000" y="857251"/>
              <a:ext cx="762000" cy="428625"/>
            </a:xfrm>
            <a:prstGeom prst="rect">
              <a:avLst/>
            </a:prstGeom>
            <a:noFill/>
            <a:ln w="1905">
              <a:solidFill>
                <a:schemeClr val="accent1">
                  <a:shade val="50000"/>
                  <a:alpha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46" name="Rechteck 45">
              <a:extLst>
                <a:ext uri="{FF2B5EF4-FFF2-40B4-BE49-F238E27FC236}">
                  <a16:creationId xmlns:a16="http://schemas.microsoft.com/office/drawing/2014/main" id="{1784B46E-2ACA-4C8C-9F89-ED8B483DF176}"/>
                </a:ext>
              </a:extLst>
            </p:cNvPr>
            <p:cNvSpPr/>
            <p:nvPr userDrawn="1"/>
          </p:nvSpPr>
          <p:spPr>
            <a:xfrm>
              <a:off x="3810000" y="857251"/>
              <a:ext cx="762000" cy="428625"/>
            </a:xfrm>
            <a:prstGeom prst="rect">
              <a:avLst/>
            </a:prstGeom>
            <a:noFill/>
            <a:ln w="1905">
              <a:solidFill>
                <a:schemeClr val="accent1">
                  <a:shade val="50000"/>
                  <a:alpha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47" name="Rechteck 46">
              <a:extLst>
                <a:ext uri="{FF2B5EF4-FFF2-40B4-BE49-F238E27FC236}">
                  <a16:creationId xmlns:a16="http://schemas.microsoft.com/office/drawing/2014/main" id="{B0A6E973-EF67-4399-B7B5-4B148E683D74}"/>
                </a:ext>
              </a:extLst>
            </p:cNvPr>
            <p:cNvSpPr/>
            <p:nvPr userDrawn="1"/>
          </p:nvSpPr>
          <p:spPr>
            <a:xfrm>
              <a:off x="4572000" y="857251"/>
              <a:ext cx="762000" cy="428625"/>
            </a:xfrm>
            <a:prstGeom prst="rect">
              <a:avLst/>
            </a:prstGeom>
            <a:noFill/>
            <a:ln w="1905">
              <a:solidFill>
                <a:schemeClr val="accent1">
                  <a:shade val="50000"/>
                  <a:alpha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48" name="Rechteck 47">
              <a:extLst>
                <a:ext uri="{FF2B5EF4-FFF2-40B4-BE49-F238E27FC236}">
                  <a16:creationId xmlns:a16="http://schemas.microsoft.com/office/drawing/2014/main" id="{92F4C519-BB7E-4EEC-9E18-F1744C44B648}"/>
                </a:ext>
              </a:extLst>
            </p:cNvPr>
            <p:cNvSpPr/>
            <p:nvPr userDrawn="1"/>
          </p:nvSpPr>
          <p:spPr>
            <a:xfrm>
              <a:off x="5334000" y="857251"/>
              <a:ext cx="762000" cy="428625"/>
            </a:xfrm>
            <a:prstGeom prst="rect">
              <a:avLst/>
            </a:prstGeom>
            <a:noFill/>
            <a:ln w="1905">
              <a:solidFill>
                <a:schemeClr val="accent1">
                  <a:shade val="50000"/>
                  <a:alpha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49" name="Rechteck 48">
              <a:extLst>
                <a:ext uri="{FF2B5EF4-FFF2-40B4-BE49-F238E27FC236}">
                  <a16:creationId xmlns:a16="http://schemas.microsoft.com/office/drawing/2014/main" id="{B0052179-CF96-4A10-AE5C-4E43D84227E1}"/>
                </a:ext>
              </a:extLst>
            </p:cNvPr>
            <p:cNvSpPr/>
            <p:nvPr userDrawn="1"/>
          </p:nvSpPr>
          <p:spPr>
            <a:xfrm>
              <a:off x="6096000" y="857251"/>
              <a:ext cx="762000" cy="428625"/>
            </a:xfrm>
            <a:prstGeom prst="rect">
              <a:avLst/>
            </a:prstGeom>
            <a:noFill/>
            <a:ln w="1905">
              <a:solidFill>
                <a:schemeClr val="accent1">
                  <a:shade val="50000"/>
                  <a:alpha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50" name="Rechteck 49">
              <a:extLst>
                <a:ext uri="{FF2B5EF4-FFF2-40B4-BE49-F238E27FC236}">
                  <a16:creationId xmlns:a16="http://schemas.microsoft.com/office/drawing/2014/main" id="{4BF52120-EB50-415D-8F4D-D25E38BA49EF}"/>
                </a:ext>
              </a:extLst>
            </p:cNvPr>
            <p:cNvSpPr/>
            <p:nvPr userDrawn="1"/>
          </p:nvSpPr>
          <p:spPr>
            <a:xfrm>
              <a:off x="6858000" y="857251"/>
              <a:ext cx="762000" cy="428625"/>
            </a:xfrm>
            <a:prstGeom prst="rect">
              <a:avLst/>
            </a:prstGeom>
            <a:noFill/>
            <a:ln w="1905">
              <a:solidFill>
                <a:schemeClr val="accent1">
                  <a:shade val="50000"/>
                  <a:alpha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51" name="Rechteck 50">
              <a:extLst>
                <a:ext uri="{FF2B5EF4-FFF2-40B4-BE49-F238E27FC236}">
                  <a16:creationId xmlns:a16="http://schemas.microsoft.com/office/drawing/2014/main" id="{22B194A1-C026-4D31-8075-AA007D9C2354}"/>
                </a:ext>
              </a:extLst>
            </p:cNvPr>
            <p:cNvSpPr/>
            <p:nvPr userDrawn="1"/>
          </p:nvSpPr>
          <p:spPr>
            <a:xfrm>
              <a:off x="7620000" y="857251"/>
              <a:ext cx="762000" cy="428625"/>
            </a:xfrm>
            <a:prstGeom prst="rect">
              <a:avLst/>
            </a:prstGeom>
            <a:noFill/>
            <a:ln w="1905">
              <a:solidFill>
                <a:schemeClr val="accent1">
                  <a:shade val="50000"/>
                  <a:alpha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52" name="Rechteck 51">
              <a:extLst>
                <a:ext uri="{FF2B5EF4-FFF2-40B4-BE49-F238E27FC236}">
                  <a16:creationId xmlns:a16="http://schemas.microsoft.com/office/drawing/2014/main" id="{6B3CF998-A1F4-4190-A59E-FB368089B3FB}"/>
                </a:ext>
              </a:extLst>
            </p:cNvPr>
            <p:cNvSpPr/>
            <p:nvPr userDrawn="1"/>
          </p:nvSpPr>
          <p:spPr>
            <a:xfrm>
              <a:off x="8382000" y="857251"/>
              <a:ext cx="762000" cy="428625"/>
            </a:xfrm>
            <a:prstGeom prst="rect">
              <a:avLst/>
            </a:prstGeom>
            <a:noFill/>
            <a:ln w="1905">
              <a:solidFill>
                <a:schemeClr val="accent1">
                  <a:shade val="50000"/>
                  <a:alpha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53" name="Rechteck 52">
              <a:extLst>
                <a:ext uri="{FF2B5EF4-FFF2-40B4-BE49-F238E27FC236}">
                  <a16:creationId xmlns:a16="http://schemas.microsoft.com/office/drawing/2014/main" id="{78FF3A1B-4170-4B7B-932D-734B69EE8C07}"/>
                </a:ext>
              </a:extLst>
            </p:cNvPr>
            <p:cNvSpPr/>
            <p:nvPr userDrawn="1"/>
          </p:nvSpPr>
          <p:spPr>
            <a:xfrm>
              <a:off x="9144000" y="857251"/>
              <a:ext cx="762000" cy="428625"/>
            </a:xfrm>
            <a:prstGeom prst="rect">
              <a:avLst/>
            </a:prstGeom>
            <a:noFill/>
            <a:ln w="1905">
              <a:solidFill>
                <a:schemeClr val="accent1">
                  <a:shade val="50000"/>
                  <a:alpha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54" name="Rechteck 53">
              <a:extLst>
                <a:ext uri="{FF2B5EF4-FFF2-40B4-BE49-F238E27FC236}">
                  <a16:creationId xmlns:a16="http://schemas.microsoft.com/office/drawing/2014/main" id="{841C7E72-D578-4CED-85AF-BA260D0BE923}"/>
                </a:ext>
              </a:extLst>
            </p:cNvPr>
            <p:cNvSpPr/>
            <p:nvPr userDrawn="1"/>
          </p:nvSpPr>
          <p:spPr>
            <a:xfrm>
              <a:off x="9906000" y="857251"/>
              <a:ext cx="762000" cy="428625"/>
            </a:xfrm>
            <a:prstGeom prst="rect">
              <a:avLst/>
            </a:prstGeom>
            <a:noFill/>
            <a:ln w="1905">
              <a:solidFill>
                <a:schemeClr val="accent1">
                  <a:shade val="50000"/>
                  <a:alpha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55" name="Rechteck 54">
              <a:extLst>
                <a:ext uri="{FF2B5EF4-FFF2-40B4-BE49-F238E27FC236}">
                  <a16:creationId xmlns:a16="http://schemas.microsoft.com/office/drawing/2014/main" id="{867E5218-F99A-4364-9DB1-632C50E96449}"/>
                </a:ext>
              </a:extLst>
            </p:cNvPr>
            <p:cNvSpPr/>
            <p:nvPr userDrawn="1"/>
          </p:nvSpPr>
          <p:spPr>
            <a:xfrm>
              <a:off x="10668000" y="857251"/>
              <a:ext cx="762000" cy="428625"/>
            </a:xfrm>
            <a:prstGeom prst="rect">
              <a:avLst/>
            </a:prstGeom>
            <a:noFill/>
            <a:ln w="1905">
              <a:solidFill>
                <a:schemeClr val="accent1">
                  <a:shade val="50000"/>
                  <a:alpha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56" name="Rechteck 55">
              <a:extLst>
                <a:ext uri="{FF2B5EF4-FFF2-40B4-BE49-F238E27FC236}">
                  <a16:creationId xmlns:a16="http://schemas.microsoft.com/office/drawing/2014/main" id="{D51EC510-E7F3-4AC5-9260-F41ED26DC827}"/>
                </a:ext>
              </a:extLst>
            </p:cNvPr>
            <p:cNvSpPr/>
            <p:nvPr userDrawn="1"/>
          </p:nvSpPr>
          <p:spPr>
            <a:xfrm>
              <a:off x="11430000" y="857251"/>
              <a:ext cx="762000" cy="428625"/>
            </a:xfrm>
            <a:prstGeom prst="rect">
              <a:avLst/>
            </a:prstGeom>
            <a:noFill/>
            <a:ln w="1905">
              <a:solidFill>
                <a:schemeClr val="accent1">
                  <a:shade val="50000"/>
                  <a:alpha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57" name="Rechteck 56">
              <a:extLst>
                <a:ext uri="{FF2B5EF4-FFF2-40B4-BE49-F238E27FC236}">
                  <a16:creationId xmlns:a16="http://schemas.microsoft.com/office/drawing/2014/main" id="{FF233937-280E-4193-9FA6-BF12BAFA9302}"/>
                </a:ext>
              </a:extLst>
            </p:cNvPr>
            <p:cNvSpPr/>
            <p:nvPr userDrawn="1"/>
          </p:nvSpPr>
          <p:spPr>
            <a:xfrm>
              <a:off x="0" y="1285876"/>
              <a:ext cx="762000" cy="428625"/>
            </a:xfrm>
            <a:prstGeom prst="rect">
              <a:avLst/>
            </a:prstGeom>
            <a:noFill/>
            <a:ln w="1905">
              <a:solidFill>
                <a:schemeClr val="accent1">
                  <a:shade val="50000"/>
                  <a:alpha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58" name="Rechteck 57">
              <a:extLst>
                <a:ext uri="{FF2B5EF4-FFF2-40B4-BE49-F238E27FC236}">
                  <a16:creationId xmlns:a16="http://schemas.microsoft.com/office/drawing/2014/main" id="{B72A58D6-9DA2-4BC7-92FA-CBBD56BF1943}"/>
                </a:ext>
              </a:extLst>
            </p:cNvPr>
            <p:cNvSpPr/>
            <p:nvPr userDrawn="1"/>
          </p:nvSpPr>
          <p:spPr>
            <a:xfrm>
              <a:off x="762000" y="1285876"/>
              <a:ext cx="762000" cy="428625"/>
            </a:xfrm>
            <a:prstGeom prst="rect">
              <a:avLst/>
            </a:prstGeom>
            <a:noFill/>
            <a:ln w="1905">
              <a:solidFill>
                <a:schemeClr val="accent1">
                  <a:shade val="50000"/>
                  <a:alpha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59" name="Rechteck 58">
              <a:extLst>
                <a:ext uri="{FF2B5EF4-FFF2-40B4-BE49-F238E27FC236}">
                  <a16:creationId xmlns:a16="http://schemas.microsoft.com/office/drawing/2014/main" id="{AAE694C9-F6DC-4BE8-9E56-00641B352F13}"/>
                </a:ext>
              </a:extLst>
            </p:cNvPr>
            <p:cNvSpPr/>
            <p:nvPr userDrawn="1"/>
          </p:nvSpPr>
          <p:spPr>
            <a:xfrm>
              <a:off x="1524000" y="1285876"/>
              <a:ext cx="762000" cy="428625"/>
            </a:xfrm>
            <a:prstGeom prst="rect">
              <a:avLst/>
            </a:prstGeom>
            <a:noFill/>
            <a:ln w="1905">
              <a:solidFill>
                <a:schemeClr val="accent1">
                  <a:shade val="50000"/>
                  <a:alpha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60" name="Rechteck 59">
              <a:extLst>
                <a:ext uri="{FF2B5EF4-FFF2-40B4-BE49-F238E27FC236}">
                  <a16:creationId xmlns:a16="http://schemas.microsoft.com/office/drawing/2014/main" id="{7FB9A8D6-D905-4BB5-BD25-45180CF42288}"/>
                </a:ext>
              </a:extLst>
            </p:cNvPr>
            <p:cNvSpPr/>
            <p:nvPr userDrawn="1"/>
          </p:nvSpPr>
          <p:spPr>
            <a:xfrm>
              <a:off x="2286000" y="1285876"/>
              <a:ext cx="762000" cy="428625"/>
            </a:xfrm>
            <a:prstGeom prst="rect">
              <a:avLst/>
            </a:prstGeom>
            <a:noFill/>
            <a:ln w="1905">
              <a:solidFill>
                <a:schemeClr val="accent1">
                  <a:shade val="50000"/>
                  <a:alpha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61" name="Rechteck 60">
              <a:extLst>
                <a:ext uri="{FF2B5EF4-FFF2-40B4-BE49-F238E27FC236}">
                  <a16:creationId xmlns:a16="http://schemas.microsoft.com/office/drawing/2014/main" id="{46F91B62-36CE-4B0C-9AC5-68BFF2AE33F4}"/>
                </a:ext>
              </a:extLst>
            </p:cNvPr>
            <p:cNvSpPr/>
            <p:nvPr userDrawn="1"/>
          </p:nvSpPr>
          <p:spPr>
            <a:xfrm>
              <a:off x="3048000" y="1285876"/>
              <a:ext cx="762000" cy="428625"/>
            </a:xfrm>
            <a:prstGeom prst="rect">
              <a:avLst/>
            </a:prstGeom>
            <a:noFill/>
            <a:ln w="1905">
              <a:solidFill>
                <a:schemeClr val="accent1">
                  <a:shade val="50000"/>
                  <a:alpha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62" name="Rechteck 61">
              <a:extLst>
                <a:ext uri="{FF2B5EF4-FFF2-40B4-BE49-F238E27FC236}">
                  <a16:creationId xmlns:a16="http://schemas.microsoft.com/office/drawing/2014/main" id="{7409AA21-E710-48B8-A57C-881178DC0727}"/>
                </a:ext>
              </a:extLst>
            </p:cNvPr>
            <p:cNvSpPr/>
            <p:nvPr userDrawn="1"/>
          </p:nvSpPr>
          <p:spPr>
            <a:xfrm>
              <a:off x="3810000" y="1285876"/>
              <a:ext cx="762000" cy="428625"/>
            </a:xfrm>
            <a:prstGeom prst="rect">
              <a:avLst/>
            </a:prstGeom>
            <a:noFill/>
            <a:ln w="1905">
              <a:solidFill>
                <a:schemeClr val="accent1">
                  <a:shade val="50000"/>
                  <a:alpha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63" name="Rechteck 62">
              <a:extLst>
                <a:ext uri="{FF2B5EF4-FFF2-40B4-BE49-F238E27FC236}">
                  <a16:creationId xmlns:a16="http://schemas.microsoft.com/office/drawing/2014/main" id="{F8671753-B109-47CE-A65B-5857A287EBEB}"/>
                </a:ext>
              </a:extLst>
            </p:cNvPr>
            <p:cNvSpPr/>
            <p:nvPr userDrawn="1"/>
          </p:nvSpPr>
          <p:spPr>
            <a:xfrm>
              <a:off x="4572000" y="1285876"/>
              <a:ext cx="762000" cy="428625"/>
            </a:xfrm>
            <a:prstGeom prst="rect">
              <a:avLst/>
            </a:prstGeom>
            <a:noFill/>
            <a:ln w="1905">
              <a:solidFill>
                <a:schemeClr val="accent1">
                  <a:shade val="50000"/>
                  <a:alpha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64" name="Rechteck 63">
              <a:extLst>
                <a:ext uri="{FF2B5EF4-FFF2-40B4-BE49-F238E27FC236}">
                  <a16:creationId xmlns:a16="http://schemas.microsoft.com/office/drawing/2014/main" id="{03BFB94F-19D9-488F-B918-E43D573F0FAF}"/>
                </a:ext>
              </a:extLst>
            </p:cNvPr>
            <p:cNvSpPr/>
            <p:nvPr userDrawn="1"/>
          </p:nvSpPr>
          <p:spPr>
            <a:xfrm>
              <a:off x="5334000" y="1285876"/>
              <a:ext cx="762000" cy="428625"/>
            </a:xfrm>
            <a:prstGeom prst="rect">
              <a:avLst/>
            </a:prstGeom>
            <a:noFill/>
            <a:ln w="1905">
              <a:solidFill>
                <a:schemeClr val="accent1">
                  <a:shade val="50000"/>
                  <a:alpha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65" name="Rechteck 64">
              <a:extLst>
                <a:ext uri="{FF2B5EF4-FFF2-40B4-BE49-F238E27FC236}">
                  <a16:creationId xmlns:a16="http://schemas.microsoft.com/office/drawing/2014/main" id="{E3A5F559-A139-45FF-A295-256AC18E54A5}"/>
                </a:ext>
              </a:extLst>
            </p:cNvPr>
            <p:cNvSpPr/>
            <p:nvPr userDrawn="1"/>
          </p:nvSpPr>
          <p:spPr>
            <a:xfrm>
              <a:off x="6096000" y="1285876"/>
              <a:ext cx="762000" cy="428625"/>
            </a:xfrm>
            <a:prstGeom prst="rect">
              <a:avLst/>
            </a:prstGeom>
            <a:noFill/>
            <a:ln w="1905">
              <a:solidFill>
                <a:schemeClr val="accent1">
                  <a:shade val="50000"/>
                  <a:alpha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66" name="Rechteck 65">
              <a:extLst>
                <a:ext uri="{FF2B5EF4-FFF2-40B4-BE49-F238E27FC236}">
                  <a16:creationId xmlns:a16="http://schemas.microsoft.com/office/drawing/2014/main" id="{346A7815-F9BD-406D-A36C-F4DFA9793F8D}"/>
                </a:ext>
              </a:extLst>
            </p:cNvPr>
            <p:cNvSpPr/>
            <p:nvPr userDrawn="1"/>
          </p:nvSpPr>
          <p:spPr>
            <a:xfrm>
              <a:off x="6858000" y="1285876"/>
              <a:ext cx="762000" cy="428625"/>
            </a:xfrm>
            <a:prstGeom prst="rect">
              <a:avLst/>
            </a:prstGeom>
            <a:noFill/>
            <a:ln w="1905">
              <a:solidFill>
                <a:schemeClr val="accent1">
                  <a:shade val="50000"/>
                  <a:alpha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67" name="Rechteck 66">
              <a:extLst>
                <a:ext uri="{FF2B5EF4-FFF2-40B4-BE49-F238E27FC236}">
                  <a16:creationId xmlns:a16="http://schemas.microsoft.com/office/drawing/2014/main" id="{6E3CDC7B-F312-4FAC-B6B6-D3173A6761C3}"/>
                </a:ext>
              </a:extLst>
            </p:cNvPr>
            <p:cNvSpPr/>
            <p:nvPr userDrawn="1"/>
          </p:nvSpPr>
          <p:spPr>
            <a:xfrm>
              <a:off x="7620000" y="1285876"/>
              <a:ext cx="762000" cy="428625"/>
            </a:xfrm>
            <a:prstGeom prst="rect">
              <a:avLst/>
            </a:prstGeom>
            <a:noFill/>
            <a:ln w="1905">
              <a:solidFill>
                <a:schemeClr val="accent1">
                  <a:shade val="50000"/>
                  <a:alpha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68" name="Rechteck 67">
              <a:extLst>
                <a:ext uri="{FF2B5EF4-FFF2-40B4-BE49-F238E27FC236}">
                  <a16:creationId xmlns:a16="http://schemas.microsoft.com/office/drawing/2014/main" id="{D3D23DD6-ADF8-421A-9EDB-73B0ECD2D370}"/>
                </a:ext>
              </a:extLst>
            </p:cNvPr>
            <p:cNvSpPr/>
            <p:nvPr userDrawn="1"/>
          </p:nvSpPr>
          <p:spPr>
            <a:xfrm>
              <a:off x="8382000" y="1285876"/>
              <a:ext cx="762000" cy="428625"/>
            </a:xfrm>
            <a:prstGeom prst="rect">
              <a:avLst/>
            </a:prstGeom>
            <a:noFill/>
            <a:ln w="1905">
              <a:solidFill>
                <a:schemeClr val="accent1">
                  <a:shade val="50000"/>
                  <a:alpha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69" name="Rechteck 68">
              <a:extLst>
                <a:ext uri="{FF2B5EF4-FFF2-40B4-BE49-F238E27FC236}">
                  <a16:creationId xmlns:a16="http://schemas.microsoft.com/office/drawing/2014/main" id="{4988BF4E-3357-4408-9B1F-B0405E29964D}"/>
                </a:ext>
              </a:extLst>
            </p:cNvPr>
            <p:cNvSpPr/>
            <p:nvPr userDrawn="1"/>
          </p:nvSpPr>
          <p:spPr>
            <a:xfrm>
              <a:off x="9144000" y="1285876"/>
              <a:ext cx="762000" cy="428625"/>
            </a:xfrm>
            <a:prstGeom prst="rect">
              <a:avLst/>
            </a:prstGeom>
            <a:noFill/>
            <a:ln w="1905">
              <a:solidFill>
                <a:schemeClr val="accent1">
                  <a:shade val="50000"/>
                  <a:alpha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70" name="Rechteck 69">
              <a:extLst>
                <a:ext uri="{FF2B5EF4-FFF2-40B4-BE49-F238E27FC236}">
                  <a16:creationId xmlns:a16="http://schemas.microsoft.com/office/drawing/2014/main" id="{E01A7A51-4EF5-4D66-8114-B9906CAB1FE6}"/>
                </a:ext>
              </a:extLst>
            </p:cNvPr>
            <p:cNvSpPr/>
            <p:nvPr userDrawn="1"/>
          </p:nvSpPr>
          <p:spPr>
            <a:xfrm>
              <a:off x="9906000" y="1285876"/>
              <a:ext cx="762000" cy="428625"/>
            </a:xfrm>
            <a:prstGeom prst="rect">
              <a:avLst/>
            </a:prstGeom>
            <a:noFill/>
            <a:ln w="1905">
              <a:solidFill>
                <a:schemeClr val="accent1">
                  <a:shade val="50000"/>
                  <a:alpha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71" name="Rechteck 70">
              <a:extLst>
                <a:ext uri="{FF2B5EF4-FFF2-40B4-BE49-F238E27FC236}">
                  <a16:creationId xmlns:a16="http://schemas.microsoft.com/office/drawing/2014/main" id="{95A88169-DB8D-4911-BB81-6B3D6B1286C7}"/>
                </a:ext>
              </a:extLst>
            </p:cNvPr>
            <p:cNvSpPr/>
            <p:nvPr userDrawn="1"/>
          </p:nvSpPr>
          <p:spPr>
            <a:xfrm>
              <a:off x="10668000" y="1285876"/>
              <a:ext cx="762000" cy="428625"/>
            </a:xfrm>
            <a:prstGeom prst="rect">
              <a:avLst/>
            </a:prstGeom>
            <a:noFill/>
            <a:ln w="1905">
              <a:solidFill>
                <a:schemeClr val="accent1">
                  <a:shade val="50000"/>
                  <a:alpha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72" name="Rechteck 71">
              <a:extLst>
                <a:ext uri="{FF2B5EF4-FFF2-40B4-BE49-F238E27FC236}">
                  <a16:creationId xmlns:a16="http://schemas.microsoft.com/office/drawing/2014/main" id="{6C9B6480-41BB-44A1-899B-9A160BB5A75A}"/>
                </a:ext>
              </a:extLst>
            </p:cNvPr>
            <p:cNvSpPr/>
            <p:nvPr userDrawn="1"/>
          </p:nvSpPr>
          <p:spPr>
            <a:xfrm>
              <a:off x="11430000" y="1285876"/>
              <a:ext cx="762000" cy="428625"/>
            </a:xfrm>
            <a:prstGeom prst="rect">
              <a:avLst/>
            </a:prstGeom>
            <a:noFill/>
            <a:ln w="1905">
              <a:solidFill>
                <a:schemeClr val="accent1">
                  <a:shade val="50000"/>
                  <a:alpha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73" name="Rechteck 72">
              <a:extLst>
                <a:ext uri="{FF2B5EF4-FFF2-40B4-BE49-F238E27FC236}">
                  <a16:creationId xmlns:a16="http://schemas.microsoft.com/office/drawing/2014/main" id="{CD2AF036-28C6-491C-A430-C555F775857D}"/>
                </a:ext>
              </a:extLst>
            </p:cNvPr>
            <p:cNvSpPr/>
            <p:nvPr userDrawn="1"/>
          </p:nvSpPr>
          <p:spPr>
            <a:xfrm>
              <a:off x="0" y="1714501"/>
              <a:ext cx="762000" cy="428625"/>
            </a:xfrm>
            <a:prstGeom prst="rect">
              <a:avLst/>
            </a:prstGeom>
            <a:noFill/>
            <a:ln w="1905">
              <a:solidFill>
                <a:schemeClr val="accent1">
                  <a:shade val="50000"/>
                  <a:alpha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74" name="Rechteck 73">
              <a:extLst>
                <a:ext uri="{FF2B5EF4-FFF2-40B4-BE49-F238E27FC236}">
                  <a16:creationId xmlns:a16="http://schemas.microsoft.com/office/drawing/2014/main" id="{51F38E5B-D6C0-4B8D-A2FA-FCD037292C34}"/>
                </a:ext>
              </a:extLst>
            </p:cNvPr>
            <p:cNvSpPr/>
            <p:nvPr userDrawn="1"/>
          </p:nvSpPr>
          <p:spPr>
            <a:xfrm>
              <a:off x="762000" y="1714501"/>
              <a:ext cx="762000" cy="428625"/>
            </a:xfrm>
            <a:prstGeom prst="rect">
              <a:avLst/>
            </a:prstGeom>
            <a:noFill/>
            <a:ln w="1905">
              <a:solidFill>
                <a:schemeClr val="accent1">
                  <a:shade val="50000"/>
                  <a:alpha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75" name="Rechteck 74">
              <a:extLst>
                <a:ext uri="{FF2B5EF4-FFF2-40B4-BE49-F238E27FC236}">
                  <a16:creationId xmlns:a16="http://schemas.microsoft.com/office/drawing/2014/main" id="{93FD90F8-DAD2-4C21-92C0-68CF838CDB1A}"/>
                </a:ext>
              </a:extLst>
            </p:cNvPr>
            <p:cNvSpPr/>
            <p:nvPr userDrawn="1"/>
          </p:nvSpPr>
          <p:spPr>
            <a:xfrm>
              <a:off x="1524000" y="1714501"/>
              <a:ext cx="762000" cy="428625"/>
            </a:xfrm>
            <a:prstGeom prst="rect">
              <a:avLst/>
            </a:prstGeom>
            <a:noFill/>
            <a:ln w="1905">
              <a:solidFill>
                <a:schemeClr val="accent1">
                  <a:shade val="50000"/>
                  <a:alpha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76" name="Rechteck 75">
              <a:extLst>
                <a:ext uri="{FF2B5EF4-FFF2-40B4-BE49-F238E27FC236}">
                  <a16:creationId xmlns:a16="http://schemas.microsoft.com/office/drawing/2014/main" id="{940CCDE4-CB16-4E2C-9042-4104EFB2D0EC}"/>
                </a:ext>
              </a:extLst>
            </p:cNvPr>
            <p:cNvSpPr/>
            <p:nvPr userDrawn="1"/>
          </p:nvSpPr>
          <p:spPr>
            <a:xfrm>
              <a:off x="2286000" y="1714501"/>
              <a:ext cx="762000" cy="428625"/>
            </a:xfrm>
            <a:prstGeom prst="rect">
              <a:avLst/>
            </a:prstGeom>
            <a:noFill/>
            <a:ln w="1905">
              <a:solidFill>
                <a:schemeClr val="accent1">
                  <a:shade val="50000"/>
                  <a:alpha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77" name="Rechteck 76">
              <a:extLst>
                <a:ext uri="{FF2B5EF4-FFF2-40B4-BE49-F238E27FC236}">
                  <a16:creationId xmlns:a16="http://schemas.microsoft.com/office/drawing/2014/main" id="{E69F0B78-EB39-4AB7-824E-42D586776FAE}"/>
                </a:ext>
              </a:extLst>
            </p:cNvPr>
            <p:cNvSpPr/>
            <p:nvPr userDrawn="1"/>
          </p:nvSpPr>
          <p:spPr>
            <a:xfrm>
              <a:off x="3048000" y="1714501"/>
              <a:ext cx="762000" cy="428625"/>
            </a:xfrm>
            <a:prstGeom prst="rect">
              <a:avLst/>
            </a:prstGeom>
            <a:noFill/>
            <a:ln w="1905">
              <a:solidFill>
                <a:schemeClr val="accent1">
                  <a:shade val="50000"/>
                  <a:alpha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78" name="Rechteck 77">
              <a:extLst>
                <a:ext uri="{FF2B5EF4-FFF2-40B4-BE49-F238E27FC236}">
                  <a16:creationId xmlns:a16="http://schemas.microsoft.com/office/drawing/2014/main" id="{31AC8C75-EF2F-4FEC-B5AD-FCAE28EC1ACF}"/>
                </a:ext>
              </a:extLst>
            </p:cNvPr>
            <p:cNvSpPr/>
            <p:nvPr userDrawn="1"/>
          </p:nvSpPr>
          <p:spPr>
            <a:xfrm>
              <a:off x="3810000" y="1714501"/>
              <a:ext cx="762000" cy="428625"/>
            </a:xfrm>
            <a:prstGeom prst="rect">
              <a:avLst/>
            </a:prstGeom>
            <a:noFill/>
            <a:ln w="1905">
              <a:solidFill>
                <a:schemeClr val="accent1">
                  <a:shade val="50000"/>
                  <a:alpha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79" name="Rechteck 78">
              <a:extLst>
                <a:ext uri="{FF2B5EF4-FFF2-40B4-BE49-F238E27FC236}">
                  <a16:creationId xmlns:a16="http://schemas.microsoft.com/office/drawing/2014/main" id="{230AECDD-118A-4120-81DA-18FD38C70150}"/>
                </a:ext>
              </a:extLst>
            </p:cNvPr>
            <p:cNvSpPr/>
            <p:nvPr userDrawn="1"/>
          </p:nvSpPr>
          <p:spPr>
            <a:xfrm>
              <a:off x="4572000" y="1714501"/>
              <a:ext cx="762000" cy="428625"/>
            </a:xfrm>
            <a:prstGeom prst="rect">
              <a:avLst/>
            </a:prstGeom>
            <a:noFill/>
            <a:ln w="1905">
              <a:solidFill>
                <a:schemeClr val="accent1">
                  <a:shade val="50000"/>
                  <a:alpha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80" name="Rechteck 79">
              <a:extLst>
                <a:ext uri="{FF2B5EF4-FFF2-40B4-BE49-F238E27FC236}">
                  <a16:creationId xmlns:a16="http://schemas.microsoft.com/office/drawing/2014/main" id="{E3C4957B-C3E8-4260-8740-512B7944EB4F}"/>
                </a:ext>
              </a:extLst>
            </p:cNvPr>
            <p:cNvSpPr/>
            <p:nvPr userDrawn="1"/>
          </p:nvSpPr>
          <p:spPr>
            <a:xfrm>
              <a:off x="5334000" y="1714501"/>
              <a:ext cx="762000" cy="428625"/>
            </a:xfrm>
            <a:prstGeom prst="rect">
              <a:avLst/>
            </a:prstGeom>
            <a:noFill/>
            <a:ln w="1905">
              <a:solidFill>
                <a:schemeClr val="accent1">
                  <a:shade val="50000"/>
                  <a:alpha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81" name="Rechteck 80">
              <a:extLst>
                <a:ext uri="{FF2B5EF4-FFF2-40B4-BE49-F238E27FC236}">
                  <a16:creationId xmlns:a16="http://schemas.microsoft.com/office/drawing/2014/main" id="{99E7E8DF-D5BA-41AC-8F26-4789789C2AC4}"/>
                </a:ext>
              </a:extLst>
            </p:cNvPr>
            <p:cNvSpPr/>
            <p:nvPr userDrawn="1"/>
          </p:nvSpPr>
          <p:spPr>
            <a:xfrm>
              <a:off x="6096000" y="1714501"/>
              <a:ext cx="762000" cy="428625"/>
            </a:xfrm>
            <a:prstGeom prst="rect">
              <a:avLst/>
            </a:prstGeom>
            <a:noFill/>
            <a:ln w="1905">
              <a:solidFill>
                <a:schemeClr val="accent1">
                  <a:shade val="50000"/>
                  <a:alpha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82" name="Rechteck 81">
              <a:extLst>
                <a:ext uri="{FF2B5EF4-FFF2-40B4-BE49-F238E27FC236}">
                  <a16:creationId xmlns:a16="http://schemas.microsoft.com/office/drawing/2014/main" id="{20036B26-5452-4106-8C2B-D0509B635900}"/>
                </a:ext>
              </a:extLst>
            </p:cNvPr>
            <p:cNvSpPr/>
            <p:nvPr userDrawn="1"/>
          </p:nvSpPr>
          <p:spPr>
            <a:xfrm>
              <a:off x="6858000" y="1714501"/>
              <a:ext cx="762000" cy="428625"/>
            </a:xfrm>
            <a:prstGeom prst="rect">
              <a:avLst/>
            </a:prstGeom>
            <a:noFill/>
            <a:ln w="1905">
              <a:solidFill>
                <a:schemeClr val="accent1">
                  <a:shade val="50000"/>
                  <a:alpha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83" name="Rechteck 82">
              <a:extLst>
                <a:ext uri="{FF2B5EF4-FFF2-40B4-BE49-F238E27FC236}">
                  <a16:creationId xmlns:a16="http://schemas.microsoft.com/office/drawing/2014/main" id="{B8409036-7FC5-4B5D-8B83-7E545EA3CCEC}"/>
                </a:ext>
              </a:extLst>
            </p:cNvPr>
            <p:cNvSpPr/>
            <p:nvPr userDrawn="1"/>
          </p:nvSpPr>
          <p:spPr>
            <a:xfrm>
              <a:off x="7620000" y="1714501"/>
              <a:ext cx="762000" cy="428625"/>
            </a:xfrm>
            <a:prstGeom prst="rect">
              <a:avLst/>
            </a:prstGeom>
            <a:noFill/>
            <a:ln w="1905">
              <a:solidFill>
                <a:schemeClr val="accent1">
                  <a:shade val="50000"/>
                  <a:alpha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84" name="Rechteck 83">
              <a:extLst>
                <a:ext uri="{FF2B5EF4-FFF2-40B4-BE49-F238E27FC236}">
                  <a16:creationId xmlns:a16="http://schemas.microsoft.com/office/drawing/2014/main" id="{6E46E9A8-72FE-48F1-B3FF-5A8434C65ED9}"/>
                </a:ext>
              </a:extLst>
            </p:cNvPr>
            <p:cNvSpPr/>
            <p:nvPr userDrawn="1"/>
          </p:nvSpPr>
          <p:spPr>
            <a:xfrm>
              <a:off x="8382000" y="1714501"/>
              <a:ext cx="762000" cy="428625"/>
            </a:xfrm>
            <a:prstGeom prst="rect">
              <a:avLst/>
            </a:prstGeom>
            <a:noFill/>
            <a:ln w="1905">
              <a:solidFill>
                <a:schemeClr val="accent1">
                  <a:shade val="50000"/>
                  <a:alpha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85" name="Rechteck 84">
              <a:extLst>
                <a:ext uri="{FF2B5EF4-FFF2-40B4-BE49-F238E27FC236}">
                  <a16:creationId xmlns:a16="http://schemas.microsoft.com/office/drawing/2014/main" id="{5413375C-3702-4E31-BDC0-3A9324E06559}"/>
                </a:ext>
              </a:extLst>
            </p:cNvPr>
            <p:cNvSpPr/>
            <p:nvPr userDrawn="1"/>
          </p:nvSpPr>
          <p:spPr>
            <a:xfrm>
              <a:off x="9144000" y="1714501"/>
              <a:ext cx="762000" cy="428625"/>
            </a:xfrm>
            <a:prstGeom prst="rect">
              <a:avLst/>
            </a:prstGeom>
            <a:noFill/>
            <a:ln w="1905">
              <a:solidFill>
                <a:schemeClr val="accent1">
                  <a:shade val="50000"/>
                  <a:alpha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86" name="Rechteck 85">
              <a:extLst>
                <a:ext uri="{FF2B5EF4-FFF2-40B4-BE49-F238E27FC236}">
                  <a16:creationId xmlns:a16="http://schemas.microsoft.com/office/drawing/2014/main" id="{1EB7348D-8E6B-437E-BFAF-3ABC12C909F5}"/>
                </a:ext>
              </a:extLst>
            </p:cNvPr>
            <p:cNvSpPr/>
            <p:nvPr userDrawn="1"/>
          </p:nvSpPr>
          <p:spPr>
            <a:xfrm>
              <a:off x="9906000" y="1714501"/>
              <a:ext cx="762000" cy="428625"/>
            </a:xfrm>
            <a:prstGeom prst="rect">
              <a:avLst/>
            </a:prstGeom>
            <a:noFill/>
            <a:ln w="1905">
              <a:solidFill>
                <a:schemeClr val="accent1">
                  <a:shade val="50000"/>
                  <a:alpha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87" name="Rechteck 86">
              <a:extLst>
                <a:ext uri="{FF2B5EF4-FFF2-40B4-BE49-F238E27FC236}">
                  <a16:creationId xmlns:a16="http://schemas.microsoft.com/office/drawing/2014/main" id="{C0072058-119C-42EA-A117-CE4B595F150C}"/>
                </a:ext>
              </a:extLst>
            </p:cNvPr>
            <p:cNvSpPr/>
            <p:nvPr userDrawn="1"/>
          </p:nvSpPr>
          <p:spPr>
            <a:xfrm>
              <a:off x="10668000" y="1714501"/>
              <a:ext cx="762000" cy="428625"/>
            </a:xfrm>
            <a:prstGeom prst="rect">
              <a:avLst/>
            </a:prstGeom>
            <a:noFill/>
            <a:ln w="1905">
              <a:solidFill>
                <a:schemeClr val="accent1">
                  <a:shade val="50000"/>
                  <a:alpha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88" name="Rechteck 87">
              <a:extLst>
                <a:ext uri="{FF2B5EF4-FFF2-40B4-BE49-F238E27FC236}">
                  <a16:creationId xmlns:a16="http://schemas.microsoft.com/office/drawing/2014/main" id="{A2011C58-3FD1-4845-AEBE-42A5A818563B}"/>
                </a:ext>
              </a:extLst>
            </p:cNvPr>
            <p:cNvSpPr/>
            <p:nvPr userDrawn="1"/>
          </p:nvSpPr>
          <p:spPr>
            <a:xfrm>
              <a:off x="11430000" y="1714501"/>
              <a:ext cx="762000" cy="428625"/>
            </a:xfrm>
            <a:prstGeom prst="rect">
              <a:avLst/>
            </a:prstGeom>
            <a:noFill/>
            <a:ln w="1905">
              <a:solidFill>
                <a:schemeClr val="accent1">
                  <a:shade val="50000"/>
                  <a:alpha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89" name="Rechteck 88">
              <a:extLst>
                <a:ext uri="{FF2B5EF4-FFF2-40B4-BE49-F238E27FC236}">
                  <a16:creationId xmlns:a16="http://schemas.microsoft.com/office/drawing/2014/main" id="{9B509D46-6925-4508-8F84-C18086C46E1E}"/>
                </a:ext>
              </a:extLst>
            </p:cNvPr>
            <p:cNvSpPr/>
            <p:nvPr userDrawn="1"/>
          </p:nvSpPr>
          <p:spPr>
            <a:xfrm>
              <a:off x="0" y="2143126"/>
              <a:ext cx="762000" cy="428625"/>
            </a:xfrm>
            <a:prstGeom prst="rect">
              <a:avLst/>
            </a:prstGeom>
            <a:noFill/>
            <a:ln w="1905">
              <a:solidFill>
                <a:schemeClr val="accent1">
                  <a:shade val="50000"/>
                  <a:alpha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90" name="Rechteck 89">
              <a:extLst>
                <a:ext uri="{FF2B5EF4-FFF2-40B4-BE49-F238E27FC236}">
                  <a16:creationId xmlns:a16="http://schemas.microsoft.com/office/drawing/2014/main" id="{CCA1C525-AA87-459F-A47C-AB682AA13B1E}"/>
                </a:ext>
              </a:extLst>
            </p:cNvPr>
            <p:cNvSpPr/>
            <p:nvPr userDrawn="1"/>
          </p:nvSpPr>
          <p:spPr>
            <a:xfrm>
              <a:off x="762000" y="2143126"/>
              <a:ext cx="762000" cy="428625"/>
            </a:xfrm>
            <a:prstGeom prst="rect">
              <a:avLst/>
            </a:prstGeom>
            <a:noFill/>
            <a:ln w="1905">
              <a:solidFill>
                <a:schemeClr val="accent1">
                  <a:shade val="50000"/>
                  <a:alpha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91" name="Rechteck 90">
              <a:extLst>
                <a:ext uri="{FF2B5EF4-FFF2-40B4-BE49-F238E27FC236}">
                  <a16:creationId xmlns:a16="http://schemas.microsoft.com/office/drawing/2014/main" id="{67D139B0-EBDE-45BC-B59B-73038F8C84FE}"/>
                </a:ext>
              </a:extLst>
            </p:cNvPr>
            <p:cNvSpPr/>
            <p:nvPr userDrawn="1"/>
          </p:nvSpPr>
          <p:spPr>
            <a:xfrm>
              <a:off x="1524000" y="2143126"/>
              <a:ext cx="762000" cy="428625"/>
            </a:xfrm>
            <a:prstGeom prst="rect">
              <a:avLst/>
            </a:prstGeom>
            <a:noFill/>
            <a:ln w="1905">
              <a:solidFill>
                <a:schemeClr val="accent1">
                  <a:shade val="50000"/>
                  <a:alpha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92" name="Rechteck 91">
              <a:extLst>
                <a:ext uri="{FF2B5EF4-FFF2-40B4-BE49-F238E27FC236}">
                  <a16:creationId xmlns:a16="http://schemas.microsoft.com/office/drawing/2014/main" id="{A10D8F93-FF04-4A9F-9F24-59BC6CA0D59F}"/>
                </a:ext>
              </a:extLst>
            </p:cNvPr>
            <p:cNvSpPr/>
            <p:nvPr userDrawn="1"/>
          </p:nvSpPr>
          <p:spPr>
            <a:xfrm>
              <a:off x="2286000" y="2143126"/>
              <a:ext cx="762000" cy="428625"/>
            </a:xfrm>
            <a:prstGeom prst="rect">
              <a:avLst/>
            </a:prstGeom>
            <a:noFill/>
            <a:ln w="1905">
              <a:solidFill>
                <a:schemeClr val="accent1">
                  <a:shade val="50000"/>
                  <a:alpha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93" name="Rechteck 92">
              <a:extLst>
                <a:ext uri="{FF2B5EF4-FFF2-40B4-BE49-F238E27FC236}">
                  <a16:creationId xmlns:a16="http://schemas.microsoft.com/office/drawing/2014/main" id="{1320AFDB-7B8E-4DFD-A511-C1B4ABEFCED1}"/>
                </a:ext>
              </a:extLst>
            </p:cNvPr>
            <p:cNvSpPr/>
            <p:nvPr userDrawn="1"/>
          </p:nvSpPr>
          <p:spPr>
            <a:xfrm>
              <a:off x="3048000" y="2143126"/>
              <a:ext cx="762000" cy="428625"/>
            </a:xfrm>
            <a:prstGeom prst="rect">
              <a:avLst/>
            </a:prstGeom>
            <a:noFill/>
            <a:ln w="1905">
              <a:solidFill>
                <a:schemeClr val="accent1">
                  <a:shade val="50000"/>
                  <a:alpha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94" name="Rechteck 93">
              <a:extLst>
                <a:ext uri="{FF2B5EF4-FFF2-40B4-BE49-F238E27FC236}">
                  <a16:creationId xmlns:a16="http://schemas.microsoft.com/office/drawing/2014/main" id="{48275022-3AAF-47FE-8CB9-814FABF410E2}"/>
                </a:ext>
              </a:extLst>
            </p:cNvPr>
            <p:cNvSpPr/>
            <p:nvPr userDrawn="1"/>
          </p:nvSpPr>
          <p:spPr>
            <a:xfrm>
              <a:off x="3810000" y="2143126"/>
              <a:ext cx="762000" cy="428625"/>
            </a:xfrm>
            <a:prstGeom prst="rect">
              <a:avLst/>
            </a:prstGeom>
            <a:noFill/>
            <a:ln w="1905">
              <a:solidFill>
                <a:schemeClr val="accent1">
                  <a:shade val="50000"/>
                  <a:alpha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95" name="Rechteck 94">
              <a:extLst>
                <a:ext uri="{FF2B5EF4-FFF2-40B4-BE49-F238E27FC236}">
                  <a16:creationId xmlns:a16="http://schemas.microsoft.com/office/drawing/2014/main" id="{919329B6-DDF2-4391-8799-9234BE9EA0D0}"/>
                </a:ext>
              </a:extLst>
            </p:cNvPr>
            <p:cNvSpPr/>
            <p:nvPr userDrawn="1"/>
          </p:nvSpPr>
          <p:spPr>
            <a:xfrm>
              <a:off x="4572000" y="2143126"/>
              <a:ext cx="762000" cy="428625"/>
            </a:xfrm>
            <a:prstGeom prst="rect">
              <a:avLst/>
            </a:prstGeom>
            <a:noFill/>
            <a:ln w="1905">
              <a:solidFill>
                <a:schemeClr val="accent1">
                  <a:shade val="50000"/>
                  <a:alpha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96" name="Rechteck 95">
              <a:extLst>
                <a:ext uri="{FF2B5EF4-FFF2-40B4-BE49-F238E27FC236}">
                  <a16:creationId xmlns:a16="http://schemas.microsoft.com/office/drawing/2014/main" id="{AAA0A003-F884-4AA7-97AC-A88EA55C7185}"/>
                </a:ext>
              </a:extLst>
            </p:cNvPr>
            <p:cNvSpPr/>
            <p:nvPr userDrawn="1"/>
          </p:nvSpPr>
          <p:spPr>
            <a:xfrm>
              <a:off x="5334000" y="2143126"/>
              <a:ext cx="762000" cy="428625"/>
            </a:xfrm>
            <a:prstGeom prst="rect">
              <a:avLst/>
            </a:prstGeom>
            <a:noFill/>
            <a:ln w="1905">
              <a:solidFill>
                <a:schemeClr val="accent1">
                  <a:shade val="50000"/>
                  <a:alpha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97" name="Rechteck 96">
              <a:extLst>
                <a:ext uri="{FF2B5EF4-FFF2-40B4-BE49-F238E27FC236}">
                  <a16:creationId xmlns:a16="http://schemas.microsoft.com/office/drawing/2014/main" id="{48F9F3AB-3FC2-4D33-A46D-9CA9D59BD2FB}"/>
                </a:ext>
              </a:extLst>
            </p:cNvPr>
            <p:cNvSpPr/>
            <p:nvPr userDrawn="1"/>
          </p:nvSpPr>
          <p:spPr>
            <a:xfrm>
              <a:off x="6096000" y="2143126"/>
              <a:ext cx="762000" cy="428625"/>
            </a:xfrm>
            <a:prstGeom prst="rect">
              <a:avLst/>
            </a:prstGeom>
            <a:noFill/>
            <a:ln w="1905">
              <a:solidFill>
                <a:schemeClr val="accent1">
                  <a:shade val="50000"/>
                  <a:alpha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98" name="Rechteck 97">
              <a:extLst>
                <a:ext uri="{FF2B5EF4-FFF2-40B4-BE49-F238E27FC236}">
                  <a16:creationId xmlns:a16="http://schemas.microsoft.com/office/drawing/2014/main" id="{17D581F4-8F27-4FB0-8D70-CB99FD142B47}"/>
                </a:ext>
              </a:extLst>
            </p:cNvPr>
            <p:cNvSpPr/>
            <p:nvPr userDrawn="1"/>
          </p:nvSpPr>
          <p:spPr>
            <a:xfrm>
              <a:off x="6858000" y="2143126"/>
              <a:ext cx="762000" cy="428625"/>
            </a:xfrm>
            <a:prstGeom prst="rect">
              <a:avLst/>
            </a:prstGeom>
            <a:noFill/>
            <a:ln w="1905">
              <a:solidFill>
                <a:schemeClr val="accent1">
                  <a:shade val="50000"/>
                  <a:alpha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99" name="Rechteck 98">
              <a:extLst>
                <a:ext uri="{FF2B5EF4-FFF2-40B4-BE49-F238E27FC236}">
                  <a16:creationId xmlns:a16="http://schemas.microsoft.com/office/drawing/2014/main" id="{0E373F5F-65B4-48F3-BB39-1D78AD9DE369}"/>
                </a:ext>
              </a:extLst>
            </p:cNvPr>
            <p:cNvSpPr/>
            <p:nvPr userDrawn="1"/>
          </p:nvSpPr>
          <p:spPr>
            <a:xfrm>
              <a:off x="7620000" y="2143126"/>
              <a:ext cx="762000" cy="428625"/>
            </a:xfrm>
            <a:prstGeom prst="rect">
              <a:avLst/>
            </a:prstGeom>
            <a:noFill/>
            <a:ln w="1905">
              <a:solidFill>
                <a:schemeClr val="accent1">
                  <a:shade val="50000"/>
                  <a:alpha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00" name="Rechteck 99">
              <a:extLst>
                <a:ext uri="{FF2B5EF4-FFF2-40B4-BE49-F238E27FC236}">
                  <a16:creationId xmlns:a16="http://schemas.microsoft.com/office/drawing/2014/main" id="{CAA6187E-41AA-4C5F-9BD6-C6AFDC416DE8}"/>
                </a:ext>
              </a:extLst>
            </p:cNvPr>
            <p:cNvSpPr/>
            <p:nvPr userDrawn="1"/>
          </p:nvSpPr>
          <p:spPr>
            <a:xfrm>
              <a:off x="8382000" y="2143126"/>
              <a:ext cx="762000" cy="428625"/>
            </a:xfrm>
            <a:prstGeom prst="rect">
              <a:avLst/>
            </a:prstGeom>
            <a:noFill/>
            <a:ln w="1905">
              <a:solidFill>
                <a:schemeClr val="accent1">
                  <a:shade val="50000"/>
                  <a:alpha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01" name="Rechteck 100">
              <a:extLst>
                <a:ext uri="{FF2B5EF4-FFF2-40B4-BE49-F238E27FC236}">
                  <a16:creationId xmlns:a16="http://schemas.microsoft.com/office/drawing/2014/main" id="{15420D3A-E211-483E-967A-821DDF92E49E}"/>
                </a:ext>
              </a:extLst>
            </p:cNvPr>
            <p:cNvSpPr/>
            <p:nvPr userDrawn="1"/>
          </p:nvSpPr>
          <p:spPr>
            <a:xfrm>
              <a:off x="9144000" y="2143126"/>
              <a:ext cx="762000" cy="428625"/>
            </a:xfrm>
            <a:prstGeom prst="rect">
              <a:avLst/>
            </a:prstGeom>
            <a:noFill/>
            <a:ln w="1905">
              <a:solidFill>
                <a:schemeClr val="accent1">
                  <a:shade val="50000"/>
                  <a:alpha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02" name="Rechteck 101">
              <a:extLst>
                <a:ext uri="{FF2B5EF4-FFF2-40B4-BE49-F238E27FC236}">
                  <a16:creationId xmlns:a16="http://schemas.microsoft.com/office/drawing/2014/main" id="{85AB20CB-B09A-4C51-AC91-E77E1D300948}"/>
                </a:ext>
              </a:extLst>
            </p:cNvPr>
            <p:cNvSpPr/>
            <p:nvPr userDrawn="1"/>
          </p:nvSpPr>
          <p:spPr>
            <a:xfrm>
              <a:off x="9906000" y="2143126"/>
              <a:ext cx="762000" cy="428625"/>
            </a:xfrm>
            <a:prstGeom prst="rect">
              <a:avLst/>
            </a:prstGeom>
            <a:noFill/>
            <a:ln w="1905">
              <a:solidFill>
                <a:schemeClr val="accent1">
                  <a:shade val="50000"/>
                  <a:alpha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03" name="Rechteck 102">
              <a:extLst>
                <a:ext uri="{FF2B5EF4-FFF2-40B4-BE49-F238E27FC236}">
                  <a16:creationId xmlns:a16="http://schemas.microsoft.com/office/drawing/2014/main" id="{4D3617E8-1AB6-416A-95F7-3BF6B1BEEA2E}"/>
                </a:ext>
              </a:extLst>
            </p:cNvPr>
            <p:cNvSpPr/>
            <p:nvPr userDrawn="1"/>
          </p:nvSpPr>
          <p:spPr>
            <a:xfrm>
              <a:off x="10668000" y="2143126"/>
              <a:ext cx="762000" cy="428625"/>
            </a:xfrm>
            <a:prstGeom prst="rect">
              <a:avLst/>
            </a:prstGeom>
            <a:noFill/>
            <a:ln w="1905">
              <a:solidFill>
                <a:schemeClr val="accent1">
                  <a:shade val="50000"/>
                  <a:alpha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04" name="Rechteck 103">
              <a:extLst>
                <a:ext uri="{FF2B5EF4-FFF2-40B4-BE49-F238E27FC236}">
                  <a16:creationId xmlns:a16="http://schemas.microsoft.com/office/drawing/2014/main" id="{7270B5D7-116B-4103-A051-57EEC28F810C}"/>
                </a:ext>
              </a:extLst>
            </p:cNvPr>
            <p:cNvSpPr/>
            <p:nvPr userDrawn="1"/>
          </p:nvSpPr>
          <p:spPr>
            <a:xfrm>
              <a:off x="11430000" y="2143126"/>
              <a:ext cx="762000" cy="428625"/>
            </a:xfrm>
            <a:prstGeom prst="rect">
              <a:avLst/>
            </a:prstGeom>
            <a:noFill/>
            <a:ln w="1905">
              <a:solidFill>
                <a:schemeClr val="accent1">
                  <a:shade val="50000"/>
                  <a:alpha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05" name="Rechteck 104">
              <a:extLst>
                <a:ext uri="{FF2B5EF4-FFF2-40B4-BE49-F238E27FC236}">
                  <a16:creationId xmlns:a16="http://schemas.microsoft.com/office/drawing/2014/main" id="{D31D0318-F965-4928-9BC6-17D6366C0644}"/>
                </a:ext>
              </a:extLst>
            </p:cNvPr>
            <p:cNvSpPr/>
            <p:nvPr userDrawn="1"/>
          </p:nvSpPr>
          <p:spPr>
            <a:xfrm>
              <a:off x="0" y="2571751"/>
              <a:ext cx="762000" cy="428625"/>
            </a:xfrm>
            <a:prstGeom prst="rect">
              <a:avLst/>
            </a:prstGeom>
            <a:noFill/>
            <a:ln w="1905">
              <a:solidFill>
                <a:schemeClr val="accent1">
                  <a:shade val="50000"/>
                  <a:alpha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06" name="Rechteck 105">
              <a:extLst>
                <a:ext uri="{FF2B5EF4-FFF2-40B4-BE49-F238E27FC236}">
                  <a16:creationId xmlns:a16="http://schemas.microsoft.com/office/drawing/2014/main" id="{C2602FC8-8A10-44B0-B2C0-3932ECC8210F}"/>
                </a:ext>
              </a:extLst>
            </p:cNvPr>
            <p:cNvSpPr/>
            <p:nvPr userDrawn="1"/>
          </p:nvSpPr>
          <p:spPr>
            <a:xfrm>
              <a:off x="762000" y="2571751"/>
              <a:ext cx="762000" cy="428625"/>
            </a:xfrm>
            <a:prstGeom prst="rect">
              <a:avLst/>
            </a:prstGeom>
            <a:noFill/>
            <a:ln w="1905">
              <a:solidFill>
                <a:schemeClr val="accent1">
                  <a:shade val="50000"/>
                  <a:alpha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07" name="Rechteck 106">
              <a:extLst>
                <a:ext uri="{FF2B5EF4-FFF2-40B4-BE49-F238E27FC236}">
                  <a16:creationId xmlns:a16="http://schemas.microsoft.com/office/drawing/2014/main" id="{33FC9F51-E749-44EC-9537-6AEE4557628D}"/>
                </a:ext>
              </a:extLst>
            </p:cNvPr>
            <p:cNvSpPr/>
            <p:nvPr userDrawn="1"/>
          </p:nvSpPr>
          <p:spPr>
            <a:xfrm>
              <a:off x="1524000" y="2571751"/>
              <a:ext cx="762000" cy="428625"/>
            </a:xfrm>
            <a:prstGeom prst="rect">
              <a:avLst/>
            </a:prstGeom>
            <a:noFill/>
            <a:ln w="1905">
              <a:solidFill>
                <a:schemeClr val="accent1">
                  <a:shade val="50000"/>
                  <a:alpha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08" name="Rechteck 107">
              <a:extLst>
                <a:ext uri="{FF2B5EF4-FFF2-40B4-BE49-F238E27FC236}">
                  <a16:creationId xmlns:a16="http://schemas.microsoft.com/office/drawing/2014/main" id="{3BCF4E84-DA9F-4972-9931-E2CAC11FB951}"/>
                </a:ext>
              </a:extLst>
            </p:cNvPr>
            <p:cNvSpPr/>
            <p:nvPr userDrawn="1"/>
          </p:nvSpPr>
          <p:spPr>
            <a:xfrm>
              <a:off x="2286000" y="2571751"/>
              <a:ext cx="762000" cy="428625"/>
            </a:xfrm>
            <a:prstGeom prst="rect">
              <a:avLst/>
            </a:prstGeom>
            <a:noFill/>
            <a:ln w="1905">
              <a:solidFill>
                <a:schemeClr val="accent1">
                  <a:shade val="50000"/>
                  <a:alpha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09" name="Rechteck 108">
              <a:extLst>
                <a:ext uri="{FF2B5EF4-FFF2-40B4-BE49-F238E27FC236}">
                  <a16:creationId xmlns:a16="http://schemas.microsoft.com/office/drawing/2014/main" id="{2FB74A55-4B72-412E-894C-B165E10AF4FB}"/>
                </a:ext>
              </a:extLst>
            </p:cNvPr>
            <p:cNvSpPr/>
            <p:nvPr userDrawn="1"/>
          </p:nvSpPr>
          <p:spPr>
            <a:xfrm>
              <a:off x="3048000" y="2571751"/>
              <a:ext cx="762000" cy="428625"/>
            </a:xfrm>
            <a:prstGeom prst="rect">
              <a:avLst/>
            </a:prstGeom>
            <a:noFill/>
            <a:ln w="1905">
              <a:solidFill>
                <a:schemeClr val="accent1">
                  <a:shade val="50000"/>
                  <a:alpha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10" name="Rechteck 109">
              <a:extLst>
                <a:ext uri="{FF2B5EF4-FFF2-40B4-BE49-F238E27FC236}">
                  <a16:creationId xmlns:a16="http://schemas.microsoft.com/office/drawing/2014/main" id="{83C9CE0C-2519-4BDA-B75A-EAB21DB7647C}"/>
                </a:ext>
              </a:extLst>
            </p:cNvPr>
            <p:cNvSpPr/>
            <p:nvPr userDrawn="1"/>
          </p:nvSpPr>
          <p:spPr>
            <a:xfrm>
              <a:off x="3810000" y="2571751"/>
              <a:ext cx="762000" cy="428625"/>
            </a:xfrm>
            <a:prstGeom prst="rect">
              <a:avLst/>
            </a:prstGeom>
            <a:noFill/>
            <a:ln w="1905">
              <a:solidFill>
                <a:schemeClr val="accent1">
                  <a:shade val="50000"/>
                  <a:alpha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11" name="Rechteck 110">
              <a:extLst>
                <a:ext uri="{FF2B5EF4-FFF2-40B4-BE49-F238E27FC236}">
                  <a16:creationId xmlns:a16="http://schemas.microsoft.com/office/drawing/2014/main" id="{D8CC0273-A6A3-4DB4-9D7D-7FA41327BCB8}"/>
                </a:ext>
              </a:extLst>
            </p:cNvPr>
            <p:cNvSpPr/>
            <p:nvPr userDrawn="1"/>
          </p:nvSpPr>
          <p:spPr>
            <a:xfrm>
              <a:off x="4572000" y="2571751"/>
              <a:ext cx="762000" cy="428625"/>
            </a:xfrm>
            <a:prstGeom prst="rect">
              <a:avLst/>
            </a:prstGeom>
            <a:noFill/>
            <a:ln w="1905">
              <a:solidFill>
                <a:schemeClr val="accent1">
                  <a:shade val="50000"/>
                  <a:alpha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12" name="Rechteck 111">
              <a:extLst>
                <a:ext uri="{FF2B5EF4-FFF2-40B4-BE49-F238E27FC236}">
                  <a16:creationId xmlns:a16="http://schemas.microsoft.com/office/drawing/2014/main" id="{ACDD7E1C-6261-4C08-9795-F3E11E312937}"/>
                </a:ext>
              </a:extLst>
            </p:cNvPr>
            <p:cNvSpPr/>
            <p:nvPr userDrawn="1"/>
          </p:nvSpPr>
          <p:spPr>
            <a:xfrm>
              <a:off x="5334000" y="2571751"/>
              <a:ext cx="762000" cy="428625"/>
            </a:xfrm>
            <a:prstGeom prst="rect">
              <a:avLst/>
            </a:prstGeom>
            <a:noFill/>
            <a:ln w="1905">
              <a:solidFill>
                <a:schemeClr val="accent1">
                  <a:shade val="50000"/>
                  <a:alpha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13" name="Rechteck 112">
              <a:extLst>
                <a:ext uri="{FF2B5EF4-FFF2-40B4-BE49-F238E27FC236}">
                  <a16:creationId xmlns:a16="http://schemas.microsoft.com/office/drawing/2014/main" id="{B50709C5-D417-40A4-9B72-64471C53F78F}"/>
                </a:ext>
              </a:extLst>
            </p:cNvPr>
            <p:cNvSpPr/>
            <p:nvPr userDrawn="1"/>
          </p:nvSpPr>
          <p:spPr>
            <a:xfrm>
              <a:off x="6096000" y="2571751"/>
              <a:ext cx="762000" cy="428625"/>
            </a:xfrm>
            <a:prstGeom prst="rect">
              <a:avLst/>
            </a:prstGeom>
            <a:noFill/>
            <a:ln w="1905">
              <a:solidFill>
                <a:schemeClr val="accent1">
                  <a:shade val="50000"/>
                  <a:alpha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14" name="Rechteck 113">
              <a:extLst>
                <a:ext uri="{FF2B5EF4-FFF2-40B4-BE49-F238E27FC236}">
                  <a16:creationId xmlns:a16="http://schemas.microsoft.com/office/drawing/2014/main" id="{BDBEDDB5-37F2-4DF0-8324-49D45B394F36}"/>
                </a:ext>
              </a:extLst>
            </p:cNvPr>
            <p:cNvSpPr/>
            <p:nvPr userDrawn="1"/>
          </p:nvSpPr>
          <p:spPr>
            <a:xfrm>
              <a:off x="6858000" y="2571751"/>
              <a:ext cx="762000" cy="428625"/>
            </a:xfrm>
            <a:prstGeom prst="rect">
              <a:avLst/>
            </a:prstGeom>
            <a:noFill/>
            <a:ln w="1905">
              <a:solidFill>
                <a:schemeClr val="accent1">
                  <a:shade val="50000"/>
                  <a:alpha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15" name="Rechteck 114">
              <a:extLst>
                <a:ext uri="{FF2B5EF4-FFF2-40B4-BE49-F238E27FC236}">
                  <a16:creationId xmlns:a16="http://schemas.microsoft.com/office/drawing/2014/main" id="{25D2CD24-A0A6-4C29-B52D-DA651D4D7BA3}"/>
                </a:ext>
              </a:extLst>
            </p:cNvPr>
            <p:cNvSpPr/>
            <p:nvPr userDrawn="1"/>
          </p:nvSpPr>
          <p:spPr>
            <a:xfrm>
              <a:off x="7620000" y="2571751"/>
              <a:ext cx="762000" cy="428625"/>
            </a:xfrm>
            <a:prstGeom prst="rect">
              <a:avLst/>
            </a:prstGeom>
            <a:noFill/>
            <a:ln w="1905">
              <a:solidFill>
                <a:schemeClr val="accent1">
                  <a:shade val="50000"/>
                  <a:alpha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16" name="Rechteck 115">
              <a:extLst>
                <a:ext uri="{FF2B5EF4-FFF2-40B4-BE49-F238E27FC236}">
                  <a16:creationId xmlns:a16="http://schemas.microsoft.com/office/drawing/2014/main" id="{3A8F1150-EF30-48F6-B8D2-CB2F7E6A00C1}"/>
                </a:ext>
              </a:extLst>
            </p:cNvPr>
            <p:cNvSpPr/>
            <p:nvPr userDrawn="1"/>
          </p:nvSpPr>
          <p:spPr>
            <a:xfrm>
              <a:off x="8382000" y="2571751"/>
              <a:ext cx="762000" cy="428625"/>
            </a:xfrm>
            <a:prstGeom prst="rect">
              <a:avLst/>
            </a:prstGeom>
            <a:noFill/>
            <a:ln w="1905">
              <a:solidFill>
                <a:schemeClr val="accent1">
                  <a:shade val="50000"/>
                  <a:alpha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17" name="Rechteck 116">
              <a:extLst>
                <a:ext uri="{FF2B5EF4-FFF2-40B4-BE49-F238E27FC236}">
                  <a16:creationId xmlns:a16="http://schemas.microsoft.com/office/drawing/2014/main" id="{7A1BF198-8C07-43D0-971A-AA6079C27331}"/>
                </a:ext>
              </a:extLst>
            </p:cNvPr>
            <p:cNvSpPr/>
            <p:nvPr userDrawn="1"/>
          </p:nvSpPr>
          <p:spPr>
            <a:xfrm>
              <a:off x="9144000" y="2571751"/>
              <a:ext cx="762000" cy="428625"/>
            </a:xfrm>
            <a:prstGeom prst="rect">
              <a:avLst/>
            </a:prstGeom>
            <a:noFill/>
            <a:ln w="1905">
              <a:solidFill>
                <a:schemeClr val="accent1">
                  <a:shade val="50000"/>
                  <a:alpha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18" name="Rechteck 117">
              <a:extLst>
                <a:ext uri="{FF2B5EF4-FFF2-40B4-BE49-F238E27FC236}">
                  <a16:creationId xmlns:a16="http://schemas.microsoft.com/office/drawing/2014/main" id="{2614FEE8-7BD0-4318-87D6-01594E7001FE}"/>
                </a:ext>
              </a:extLst>
            </p:cNvPr>
            <p:cNvSpPr/>
            <p:nvPr userDrawn="1"/>
          </p:nvSpPr>
          <p:spPr>
            <a:xfrm>
              <a:off x="9906000" y="2571751"/>
              <a:ext cx="762000" cy="428625"/>
            </a:xfrm>
            <a:prstGeom prst="rect">
              <a:avLst/>
            </a:prstGeom>
            <a:noFill/>
            <a:ln w="1905">
              <a:solidFill>
                <a:schemeClr val="accent1">
                  <a:shade val="50000"/>
                  <a:alpha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19" name="Rechteck 118">
              <a:extLst>
                <a:ext uri="{FF2B5EF4-FFF2-40B4-BE49-F238E27FC236}">
                  <a16:creationId xmlns:a16="http://schemas.microsoft.com/office/drawing/2014/main" id="{B55A39DE-0AD5-4F93-809C-C24D78FCAE02}"/>
                </a:ext>
              </a:extLst>
            </p:cNvPr>
            <p:cNvSpPr/>
            <p:nvPr userDrawn="1"/>
          </p:nvSpPr>
          <p:spPr>
            <a:xfrm>
              <a:off x="10668000" y="2571751"/>
              <a:ext cx="762000" cy="428625"/>
            </a:xfrm>
            <a:prstGeom prst="rect">
              <a:avLst/>
            </a:prstGeom>
            <a:noFill/>
            <a:ln w="1905">
              <a:solidFill>
                <a:schemeClr val="accent1">
                  <a:shade val="50000"/>
                  <a:alpha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20" name="Rechteck 119">
              <a:extLst>
                <a:ext uri="{FF2B5EF4-FFF2-40B4-BE49-F238E27FC236}">
                  <a16:creationId xmlns:a16="http://schemas.microsoft.com/office/drawing/2014/main" id="{A528520A-02C0-4B9A-88EF-61A5838B5468}"/>
                </a:ext>
              </a:extLst>
            </p:cNvPr>
            <p:cNvSpPr/>
            <p:nvPr userDrawn="1"/>
          </p:nvSpPr>
          <p:spPr>
            <a:xfrm>
              <a:off x="11430000" y="2571751"/>
              <a:ext cx="762000" cy="428625"/>
            </a:xfrm>
            <a:prstGeom prst="rect">
              <a:avLst/>
            </a:prstGeom>
            <a:noFill/>
            <a:ln w="1905">
              <a:solidFill>
                <a:schemeClr val="accent1">
                  <a:shade val="50000"/>
                  <a:alpha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21" name="Rechteck 120">
              <a:extLst>
                <a:ext uri="{FF2B5EF4-FFF2-40B4-BE49-F238E27FC236}">
                  <a16:creationId xmlns:a16="http://schemas.microsoft.com/office/drawing/2014/main" id="{D7946610-C827-448C-A665-2DDDD520D237}"/>
                </a:ext>
              </a:extLst>
            </p:cNvPr>
            <p:cNvSpPr/>
            <p:nvPr userDrawn="1"/>
          </p:nvSpPr>
          <p:spPr>
            <a:xfrm>
              <a:off x="0" y="3000376"/>
              <a:ext cx="762000" cy="428625"/>
            </a:xfrm>
            <a:prstGeom prst="rect">
              <a:avLst/>
            </a:prstGeom>
            <a:noFill/>
            <a:ln w="1905">
              <a:solidFill>
                <a:schemeClr val="accent1">
                  <a:shade val="50000"/>
                  <a:alpha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22" name="Rechteck 121">
              <a:extLst>
                <a:ext uri="{FF2B5EF4-FFF2-40B4-BE49-F238E27FC236}">
                  <a16:creationId xmlns:a16="http://schemas.microsoft.com/office/drawing/2014/main" id="{1844BAC3-DF4F-4709-B0B0-8B139EB27260}"/>
                </a:ext>
              </a:extLst>
            </p:cNvPr>
            <p:cNvSpPr/>
            <p:nvPr userDrawn="1"/>
          </p:nvSpPr>
          <p:spPr>
            <a:xfrm>
              <a:off x="762000" y="3000376"/>
              <a:ext cx="762000" cy="428625"/>
            </a:xfrm>
            <a:prstGeom prst="rect">
              <a:avLst/>
            </a:prstGeom>
            <a:noFill/>
            <a:ln w="1905">
              <a:solidFill>
                <a:schemeClr val="accent1">
                  <a:shade val="50000"/>
                  <a:alpha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23" name="Rechteck 122">
              <a:extLst>
                <a:ext uri="{FF2B5EF4-FFF2-40B4-BE49-F238E27FC236}">
                  <a16:creationId xmlns:a16="http://schemas.microsoft.com/office/drawing/2014/main" id="{5A3C5AE6-6BFB-4298-9CAC-7054E9708727}"/>
                </a:ext>
              </a:extLst>
            </p:cNvPr>
            <p:cNvSpPr/>
            <p:nvPr userDrawn="1"/>
          </p:nvSpPr>
          <p:spPr>
            <a:xfrm>
              <a:off x="1524000" y="3000376"/>
              <a:ext cx="762000" cy="428625"/>
            </a:xfrm>
            <a:prstGeom prst="rect">
              <a:avLst/>
            </a:prstGeom>
            <a:noFill/>
            <a:ln w="1905">
              <a:solidFill>
                <a:schemeClr val="accent1">
                  <a:shade val="50000"/>
                  <a:alpha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24" name="Rechteck 123">
              <a:extLst>
                <a:ext uri="{FF2B5EF4-FFF2-40B4-BE49-F238E27FC236}">
                  <a16:creationId xmlns:a16="http://schemas.microsoft.com/office/drawing/2014/main" id="{D2CAEC4C-F4E5-4401-8919-928844332797}"/>
                </a:ext>
              </a:extLst>
            </p:cNvPr>
            <p:cNvSpPr/>
            <p:nvPr userDrawn="1"/>
          </p:nvSpPr>
          <p:spPr>
            <a:xfrm>
              <a:off x="2286000" y="3000376"/>
              <a:ext cx="762000" cy="428625"/>
            </a:xfrm>
            <a:prstGeom prst="rect">
              <a:avLst/>
            </a:prstGeom>
            <a:noFill/>
            <a:ln w="1905">
              <a:solidFill>
                <a:schemeClr val="accent1">
                  <a:shade val="50000"/>
                  <a:alpha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25" name="Rechteck 124">
              <a:extLst>
                <a:ext uri="{FF2B5EF4-FFF2-40B4-BE49-F238E27FC236}">
                  <a16:creationId xmlns:a16="http://schemas.microsoft.com/office/drawing/2014/main" id="{CF1F24EE-BFD5-4FD5-81BA-43CDD5CFC30B}"/>
                </a:ext>
              </a:extLst>
            </p:cNvPr>
            <p:cNvSpPr/>
            <p:nvPr userDrawn="1"/>
          </p:nvSpPr>
          <p:spPr>
            <a:xfrm>
              <a:off x="3048000" y="3000376"/>
              <a:ext cx="762000" cy="428625"/>
            </a:xfrm>
            <a:prstGeom prst="rect">
              <a:avLst/>
            </a:prstGeom>
            <a:noFill/>
            <a:ln w="1905">
              <a:solidFill>
                <a:schemeClr val="accent1">
                  <a:shade val="50000"/>
                  <a:alpha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26" name="Rechteck 125">
              <a:extLst>
                <a:ext uri="{FF2B5EF4-FFF2-40B4-BE49-F238E27FC236}">
                  <a16:creationId xmlns:a16="http://schemas.microsoft.com/office/drawing/2014/main" id="{96602D4D-2256-421B-8FF5-EA870BD557B9}"/>
                </a:ext>
              </a:extLst>
            </p:cNvPr>
            <p:cNvSpPr/>
            <p:nvPr userDrawn="1"/>
          </p:nvSpPr>
          <p:spPr>
            <a:xfrm>
              <a:off x="3810000" y="3000376"/>
              <a:ext cx="762000" cy="428625"/>
            </a:xfrm>
            <a:prstGeom prst="rect">
              <a:avLst/>
            </a:prstGeom>
            <a:noFill/>
            <a:ln w="1905">
              <a:solidFill>
                <a:schemeClr val="accent1">
                  <a:shade val="50000"/>
                  <a:alpha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27" name="Rechteck 126">
              <a:extLst>
                <a:ext uri="{FF2B5EF4-FFF2-40B4-BE49-F238E27FC236}">
                  <a16:creationId xmlns:a16="http://schemas.microsoft.com/office/drawing/2014/main" id="{2C7336A4-A047-48DB-B409-CF84A58E2840}"/>
                </a:ext>
              </a:extLst>
            </p:cNvPr>
            <p:cNvSpPr/>
            <p:nvPr userDrawn="1"/>
          </p:nvSpPr>
          <p:spPr>
            <a:xfrm>
              <a:off x="4572000" y="3000376"/>
              <a:ext cx="762000" cy="428625"/>
            </a:xfrm>
            <a:prstGeom prst="rect">
              <a:avLst/>
            </a:prstGeom>
            <a:noFill/>
            <a:ln w="1905">
              <a:solidFill>
                <a:schemeClr val="accent1">
                  <a:shade val="50000"/>
                  <a:alpha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28" name="Rechteck 127">
              <a:extLst>
                <a:ext uri="{FF2B5EF4-FFF2-40B4-BE49-F238E27FC236}">
                  <a16:creationId xmlns:a16="http://schemas.microsoft.com/office/drawing/2014/main" id="{0B8A5755-283C-47DA-9439-B636EBBC2AA6}"/>
                </a:ext>
              </a:extLst>
            </p:cNvPr>
            <p:cNvSpPr/>
            <p:nvPr userDrawn="1"/>
          </p:nvSpPr>
          <p:spPr>
            <a:xfrm>
              <a:off x="5334000" y="3000376"/>
              <a:ext cx="762000" cy="428625"/>
            </a:xfrm>
            <a:prstGeom prst="rect">
              <a:avLst/>
            </a:prstGeom>
            <a:noFill/>
            <a:ln w="1905">
              <a:solidFill>
                <a:schemeClr val="accent1">
                  <a:shade val="50000"/>
                  <a:alpha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29" name="Rechteck 128">
              <a:extLst>
                <a:ext uri="{FF2B5EF4-FFF2-40B4-BE49-F238E27FC236}">
                  <a16:creationId xmlns:a16="http://schemas.microsoft.com/office/drawing/2014/main" id="{4E61B264-3BBA-4790-ABA5-CF7414359043}"/>
                </a:ext>
              </a:extLst>
            </p:cNvPr>
            <p:cNvSpPr/>
            <p:nvPr userDrawn="1"/>
          </p:nvSpPr>
          <p:spPr>
            <a:xfrm>
              <a:off x="6096000" y="3000376"/>
              <a:ext cx="762000" cy="428625"/>
            </a:xfrm>
            <a:prstGeom prst="rect">
              <a:avLst/>
            </a:prstGeom>
            <a:noFill/>
            <a:ln w="1905">
              <a:solidFill>
                <a:schemeClr val="accent1">
                  <a:shade val="50000"/>
                  <a:alpha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30" name="Rechteck 129">
              <a:extLst>
                <a:ext uri="{FF2B5EF4-FFF2-40B4-BE49-F238E27FC236}">
                  <a16:creationId xmlns:a16="http://schemas.microsoft.com/office/drawing/2014/main" id="{2078E35B-A7D7-489D-9675-492B21F99E00}"/>
                </a:ext>
              </a:extLst>
            </p:cNvPr>
            <p:cNvSpPr/>
            <p:nvPr userDrawn="1"/>
          </p:nvSpPr>
          <p:spPr>
            <a:xfrm>
              <a:off x="6858000" y="3000376"/>
              <a:ext cx="762000" cy="428625"/>
            </a:xfrm>
            <a:prstGeom prst="rect">
              <a:avLst/>
            </a:prstGeom>
            <a:noFill/>
            <a:ln w="1905">
              <a:solidFill>
                <a:schemeClr val="accent1">
                  <a:shade val="50000"/>
                  <a:alpha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31" name="Rechteck 130">
              <a:extLst>
                <a:ext uri="{FF2B5EF4-FFF2-40B4-BE49-F238E27FC236}">
                  <a16:creationId xmlns:a16="http://schemas.microsoft.com/office/drawing/2014/main" id="{4C01A03D-7DB8-4CAF-B6E9-C282DF5D5842}"/>
                </a:ext>
              </a:extLst>
            </p:cNvPr>
            <p:cNvSpPr/>
            <p:nvPr userDrawn="1"/>
          </p:nvSpPr>
          <p:spPr>
            <a:xfrm>
              <a:off x="7620000" y="3000376"/>
              <a:ext cx="762000" cy="428625"/>
            </a:xfrm>
            <a:prstGeom prst="rect">
              <a:avLst/>
            </a:prstGeom>
            <a:noFill/>
            <a:ln w="1905">
              <a:solidFill>
                <a:schemeClr val="accent1">
                  <a:shade val="50000"/>
                  <a:alpha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32" name="Rechteck 131">
              <a:extLst>
                <a:ext uri="{FF2B5EF4-FFF2-40B4-BE49-F238E27FC236}">
                  <a16:creationId xmlns:a16="http://schemas.microsoft.com/office/drawing/2014/main" id="{65783FA2-0228-4F34-8AB9-CB2BD8C7D394}"/>
                </a:ext>
              </a:extLst>
            </p:cNvPr>
            <p:cNvSpPr/>
            <p:nvPr userDrawn="1"/>
          </p:nvSpPr>
          <p:spPr>
            <a:xfrm>
              <a:off x="8382000" y="3000376"/>
              <a:ext cx="762000" cy="428625"/>
            </a:xfrm>
            <a:prstGeom prst="rect">
              <a:avLst/>
            </a:prstGeom>
            <a:noFill/>
            <a:ln w="1905">
              <a:solidFill>
                <a:schemeClr val="accent1">
                  <a:shade val="50000"/>
                  <a:alpha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33" name="Rechteck 132">
              <a:extLst>
                <a:ext uri="{FF2B5EF4-FFF2-40B4-BE49-F238E27FC236}">
                  <a16:creationId xmlns:a16="http://schemas.microsoft.com/office/drawing/2014/main" id="{2BAB9964-8672-44D6-BC5B-C5F3CED9F087}"/>
                </a:ext>
              </a:extLst>
            </p:cNvPr>
            <p:cNvSpPr/>
            <p:nvPr userDrawn="1"/>
          </p:nvSpPr>
          <p:spPr>
            <a:xfrm>
              <a:off x="9144000" y="3000376"/>
              <a:ext cx="762000" cy="428625"/>
            </a:xfrm>
            <a:prstGeom prst="rect">
              <a:avLst/>
            </a:prstGeom>
            <a:noFill/>
            <a:ln w="1905">
              <a:solidFill>
                <a:schemeClr val="accent1">
                  <a:shade val="50000"/>
                  <a:alpha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34" name="Rechteck 133">
              <a:extLst>
                <a:ext uri="{FF2B5EF4-FFF2-40B4-BE49-F238E27FC236}">
                  <a16:creationId xmlns:a16="http://schemas.microsoft.com/office/drawing/2014/main" id="{8820DB55-AA4A-4384-858C-0DE41C8526BD}"/>
                </a:ext>
              </a:extLst>
            </p:cNvPr>
            <p:cNvSpPr/>
            <p:nvPr userDrawn="1"/>
          </p:nvSpPr>
          <p:spPr>
            <a:xfrm>
              <a:off x="9906000" y="3000376"/>
              <a:ext cx="762000" cy="428625"/>
            </a:xfrm>
            <a:prstGeom prst="rect">
              <a:avLst/>
            </a:prstGeom>
            <a:noFill/>
            <a:ln w="1905">
              <a:solidFill>
                <a:schemeClr val="accent1">
                  <a:shade val="50000"/>
                  <a:alpha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35" name="Rechteck 134">
              <a:extLst>
                <a:ext uri="{FF2B5EF4-FFF2-40B4-BE49-F238E27FC236}">
                  <a16:creationId xmlns:a16="http://schemas.microsoft.com/office/drawing/2014/main" id="{B6408277-3A55-4CE0-83FB-511912349698}"/>
                </a:ext>
              </a:extLst>
            </p:cNvPr>
            <p:cNvSpPr/>
            <p:nvPr userDrawn="1"/>
          </p:nvSpPr>
          <p:spPr>
            <a:xfrm>
              <a:off x="10668000" y="3000376"/>
              <a:ext cx="762000" cy="428625"/>
            </a:xfrm>
            <a:prstGeom prst="rect">
              <a:avLst/>
            </a:prstGeom>
            <a:noFill/>
            <a:ln w="1905">
              <a:solidFill>
                <a:schemeClr val="accent1">
                  <a:shade val="50000"/>
                  <a:alpha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36" name="Rechteck 135">
              <a:extLst>
                <a:ext uri="{FF2B5EF4-FFF2-40B4-BE49-F238E27FC236}">
                  <a16:creationId xmlns:a16="http://schemas.microsoft.com/office/drawing/2014/main" id="{753F681C-509C-42F4-945D-349BE5BAB367}"/>
                </a:ext>
              </a:extLst>
            </p:cNvPr>
            <p:cNvSpPr/>
            <p:nvPr userDrawn="1"/>
          </p:nvSpPr>
          <p:spPr>
            <a:xfrm>
              <a:off x="11430000" y="3000376"/>
              <a:ext cx="762000" cy="428625"/>
            </a:xfrm>
            <a:prstGeom prst="rect">
              <a:avLst/>
            </a:prstGeom>
            <a:noFill/>
            <a:ln w="1905">
              <a:solidFill>
                <a:schemeClr val="accent1">
                  <a:shade val="50000"/>
                  <a:alpha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37" name="Rechteck 136">
              <a:extLst>
                <a:ext uri="{FF2B5EF4-FFF2-40B4-BE49-F238E27FC236}">
                  <a16:creationId xmlns:a16="http://schemas.microsoft.com/office/drawing/2014/main" id="{3F15479E-EF29-4D6A-ABD2-B58F82447BFD}"/>
                </a:ext>
              </a:extLst>
            </p:cNvPr>
            <p:cNvSpPr/>
            <p:nvPr userDrawn="1"/>
          </p:nvSpPr>
          <p:spPr>
            <a:xfrm>
              <a:off x="0" y="3429001"/>
              <a:ext cx="762000" cy="428625"/>
            </a:xfrm>
            <a:prstGeom prst="rect">
              <a:avLst/>
            </a:prstGeom>
            <a:noFill/>
            <a:ln w="1905">
              <a:solidFill>
                <a:schemeClr val="accent1">
                  <a:shade val="50000"/>
                  <a:alpha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38" name="Rechteck 137">
              <a:extLst>
                <a:ext uri="{FF2B5EF4-FFF2-40B4-BE49-F238E27FC236}">
                  <a16:creationId xmlns:a16="http://schemas.microsoft.com/office/drawing/2014/main" id="{34718D02-2FAA-491A-B218-953A5A3E31D1}"/>
                </a:ext>
              </a:extLst>
            </p:cNvPr>
            <p:cNvSpPr/>
            <p:nvPr userDrawn="1"/>
          </p:nvSpPr>
          <p:spPr>
            <a:xfrm>
              <a:off x="762000" y="3429001"/>
              <a:ext cx="762000" cy="428625"/>
            </a:xfrm>
            <a:prstGeom prst="rect">
              <a:avLst/>
            </a:prstGeom>
            <a:noFill/>
            <a:ln w="1905">
              <a:solidFill>
                <a:schemeClr val="accent1">
                  <a:shade val="50000"/>
                  <a:alpha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39" name="Rechteck 138">
              <a:extLst>
                <a:ext uri="{FF2B5EF4-FFF2-40B4-BE49-F238E27FC236}">
                  <a16:creationId xmlns:a16="http://schemas.microsoft.com/office/drawing/2014/main" id="{C24A1BD6-3B19-4161-9545-6BCA55E3E8F1}"/>
                </a:ext>
              </a:extLst>
            </p:cNvPr>
            <p:cNvSpPr/>
            <p:nvPr userDrawn="1"/>
          </p:nvSpPr>
          <p:spPr>
            <a:xfrm>
              <a:off x="1524000" y="3429001"/>
              <a:ext cx="762000" cy="428625"/>
            </a:xfrm>
            <a:prstGeom prst="rect">
              <a:avLst/>
            </a:prstGeom>
            <a:noFill/>
            <a:ln w="1905">
              <a:solidFill>
                <a:schemeClr val="accent1">
                  <a:shade val="50000"/>
                  <a:alpha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40" name="Rechteck 139">
              <a:extLst>
                <a:ext uri="{FF2B5EF4-FFF2-40B4-BE49-F238E27FC236}">
                  <a16:creationId xmlns:a16="http://schemas.microsoft.com/office/drawing/2014/main" id="{1BBEC66E-98CC-4F40-9D39-FFCEEDECF816}"/>
                </a:ext>
              </a:extLst>
            </p:cNvPr>
            <p:cNvSpPr/>
            <p:nvPr userDrawn="1"/>
          </p:nvSpPr>
          <p:spPr>
            <a:xfrm>
              <a:off x="2286000" y="3429001"/>
              <a:ext cx="762000" cy="428625"/>
            </a:xfrm>
            <a:prstGeom prst="rect">
              <a:avLst/>
            </a:prstGeom>
            <a:noFill/>
            <a:ln w="1905">
              <a:solidFill>
                <a:schemeClr val="accent1">
                  <a:shade val="50000"/>
                  <a:alpha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41" name="Rechteck 140">
              <a:extLst>
                <a:ext uri="{FF2B5EF4-FFF2-40B4-BE49-F238E27FC236}">
                  <a16:creationId xmlns:a16="http://schemas.microsoft.com/office/drawing/2014/main" id="{185481B1-CD38-4E51-9407-C92508E13B9E}"/>
                </a:ext>
              </a:extLst>
            </p:cNvPr>
            <p:cNvSpPr/>
            <p:nvPr userDrawn="1"/>
          </p:nvSpPr>
          <p:spPr>
            <a:xfrm>
              <a:off x="3048000" y="3429001"/>
              <a:ext cx="762000" cy="428625"/>
            </a:xfrm>
            <a:prstGeom prst="rect">
              <a:avLst/>
            </a:prstGeom>
            <a:noFill/>
            <a:ln w="1905">
              <a:solidFill>
                <a:schemeClr val="accent1">
                  <a:shade val="50000"/>
                  <a:alpha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42" name="Rechteck 141">
              <a:extLst>
                <a:ext uri="{FF2B5EF4-FFF2-40B4-BE49-F238E27FC236}">
                  <a16:creationId xmlns:a16="http://schemas.microsoft.com/office/drawing/2014/main" id="{207F88C9-ABD8-4336-9939-9FA51938007D}"/>
                </a:ext>
              </a:extLst>
            </p:cNvPr>
            <p:cNvSpPr/>
            <p:nvPr userDrawn="1"/>
          </p:nvSpPr>
          <p:spPr>
            <a:xfrm>
              <a:off x="3810000" y="3429001"/>
              <a:ext cx="762000" cy="428625"/>
            </a:xfrm>
            <a:prstGeom prst="rect">
              <a:avLst/>
            </a:prstGeom>
            <a:noFill/>
            <a:ln w="1905">
              <a:solidFill>
                <a:schemeClr val="accent1">
                  <a:shade val="50000"/>
                  <a:alpha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43" name="Rechteck 142">
              <a:extLst>
                <a:ext uri="{FF2B5EF4-FFF2-40B4-BE49-F238E27FC236}">
                  <a16:creationId xmlns:a16="http://schemas.microsoft.com/office/drawing/2014/main" id="{59F8084D-E8A6-4F80-8304-037839FF1D34}"/>
                </a:ext>
              </a:extLst>
            </p:cNvPr>
            <p:cNvSpPr/>
            <p:nvPr userDrawn="1"/>
          </p:nvSpPr>
          <p:spPr>
            <a:xfrm>
              <a:off x="4572000" y="3429001"/>
              <a:ext cx="762000" cy="428625"/>
            </a:xfrm>
            <a:prstGeom prst="rect">
              <a:avLst/>
            </a:prstGeom>
            <a:noFill/>
            <a:ln w="1905">
              <a:solidFill>
                <a:schemeClr val="accent1">
                  <a:shade val="50000"/>
                  <a:alpha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44" name="Rechteck 143">
              <a:extLst>
                <a:ext uri="{FF2B5EF4-FFF2-40B4-BE49-F238E27FC236}">
                  <a16:creationId xmlns:a16="http://schemas.microsoft.com/office/drawing/2014/main" id="{05772502-DC44-4F7A-ABF0-8C5C5BB7BE52}"/>
                </a:ext>
              </a:extLst>
            </p:cNvPr>
            <p:cNvSpPr/>
            <p:nvPr userDrawn="1"/>
          </p:nvSpPr>
          <p:spPr>
            <a:xfrm>
              <a:off x="5334000" y="3429001"/>
              <a:ext cx="762000" cy="428625"/>
            </a:xfrm>
            <a:prstGeom prst="rect">
              <a:avLst/>
            </a:prstGeom>
            <a:noFill/>
            <a:ln w="1905">
              <a:solidFill>
                <a:schemeClr val="accent1">
                  <a:shade val="50000"/>
                  <a:alpha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45" name="Rechteck 144">
              <a:extLst>
                <a:ext uri="{FF2B5EF4-FFF2-40B4-BE49-F238E27FC236}">
                  <a16:creationId xmlns:a16="http://schemas.microsoft.com/office/drawing/2014/main" id="{B2A74B3D-487A-4AA0-8A00-EC79E1B39E7F}"/>
                </a:ext>
              </a:extLst>
            </p:cNvPr>
            <p:cNvSpPr/>
            <p:nvPr userDrawn="1"/>
          </p:nvSpPr>
          <p:spPr>
            <a:xfrm>
              <a:off x="6096000" y="3429001"/>
              <a:ext cx="762000" cy="428625"/>
            </a:xfrm>
            <a:prstGeom prst="rect">
              <a:avLst/>
            </a:prstGeom>
            <a:noFill/>
            <a:ln w="1905">
              <a:solidFill>
                <a:schemeClr val="accent1">
                  <a:shade val="50000"/>
                  <a:alpha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46" name="Rechteck 145">
              <a:extLst>
                <a:ext uri="{FF2B5EF4-FFF2-40B4-BE49-F238E27FC236}">
                  <a16:creationId xmlns:a16="http://schemas.microsoft.com/office/drawing/2014/main" id="{D8FC5220-E24E-4E2D-944E-2C9DF634CB96}"/>
                </a:ext>
              </a:extLst>
            </p:cNvPr>
            <p:cNvSpPr/>
            <p:nvPr userDrawn="1"/>
          </p:nvSpPr>
          <p:spPr>
            <a:xfrm>
              <a:off x="6858000" y="3429001"/>
              <a:ext cx="762000" cy="428625"/>
            </a:xfrm>
            <a:prstGeom prst="rect">
              <a:avLst/>
            </a:prstGeom>
            <a:noFill/>
            <a:ln w="1905">
              <a:solidFill>
                <a:schemeClr val="accent1">
                  <a:shade val="50000"/>
                  <a:alpha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47" name="Rechteck 146">
              <a:extLst>
                <a:ext uri="{FF2B5EF4-FFF2-40B4-BE49-F238E27FC236}">
                  <a16:creationId xmlns:a16="http://schemas.microsoft.com/office/drawing/2014/main" id="{14DA6A01-1578-4FD4-877E-F8CF2A54E202}"/>
                </a:ext>
              </a:extLst>
            </p:cNvPr>
            <p:cNvSpPr/>
            <p:nvPr userDrawn="1"/>
          </p:nvSpPr>
          <p:spPr>
            <a:xfrm>
              <a:off x="7620000" y="3429001"/>
              <a:ext cx="762000" cy="428625"/>
            </a:xfrm>
            <a:prstGeom prst="rect">
              <a:avLst/>
            </a:prstGeom>
            <a:noFill/>
            <a:ln w="1905">
              <a:solidFill>
                <a:schemeClr val="accent1">
                  <a:shade val="50000"/>
                  <a:alpha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48" name="Rechteck 147">
              <a:extLst>
                <a:ext uri="{FF2B5EF4-FFF2-40B4-BE49-F238E27FC236}">
                  <a16:creationId xmlns:a16="http://schemas.microsoft.com/office/drawing/2014/main" id="{1A5D4AEF-956B-47D9-9A39-56FA2F48B8FF}"/>
                </a:ext>
              </a:extLst>
            </p:cNvPr>
            <p:cNvSpPr/>
            <p:nvPr userDrawn="1"/>
          </p:nvSpPr>
          <p:spPr>
            <a:xfrm>
              <a:off x="8382000" y="3429001"/>
              <a:ext cx="762000" cy="428625"/>
            </a:xfrm>
            <a:prstGeom prst="rect">
              <a:avLst/>
            </a:prstGeom>
            <a:noFill/>
            <a:ln w="1905">
              <a:solidFill>
                <a:schemeClr val="accent1">
                  <a:shade val="50000"/>
                  <a:alpha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49" name="Rechteck 148">
              <a:extLst>
                <a:ext uri="{FF2B5EF4-FFF2-40B4-BE49-F238E27FC236}">
                  <a16:creationId xmlns:a16="http://schemas.microsoft.com/office/drawing/2014/main" id="{D219857B-D6CA-4937-8A57-18B28AA3ABAE}"/>
                </a:ext>
              </a:extLst>
            </p:cNvPr>
            <p:cNvSpPr/>
            <p:nvPr userDrawn="1"/>
          </p:nvSpPr>
          <p:spPr>
            <a:xfrm>
              <a:off x="9144000" y="3429001"/>
              <a:ext cx="762000" cy="428625"/>
            </a:xfrm>
            <a:prstGeom prst="rect">
              <a:avLst/>
            </a:prstGeom>
            <a:noFill/>
            <a:ln w="1905">
              <a:solidFill>
                <a:schemeClr val="accent1">
                  <a:shade val="50000"/>
                  <a:alpha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50" name="Rechteck 149">
              <a:extLst>
                <a:ext uri="{FF2B5EF4-FFF2-40B4-BE49-F238E27FC236}">
                  <a16:creationId xmlns:a16="http://schemas.microsoft.com/office/drawing/2014/main" id="{662C8000-C538-4FE5-B816-59C462B01CC9}"/>
                </a:ext>
              </a:extLst>
            </p:cNvPr>
            <p:cNvSpPr/>
            <p:nvPr userDrawn="1"/>
          </p:nvSpPr>
          <p:spPr>
            <a:xfrm>
              <a:off x="9906000" y="3429001"/>
              <a:ext cx="762000" cy="428625"/>
            </a:xfrm>
            <a:prstGeom prst="rect">
              <a:avLst/>
            </a:prstGeom>
            <a:noFill/>
            <a:ln w="1905">
              <a:solidFill>
                <a:schemeClr val="accent1">
                  <a:shade val="50000"/>
                  <a:alpha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51" name="Rechteck 150">
              <a:extLst>
                <a:ext uri="{FF2B5EF4-FFF2-40B4-BE49-F238E27FC236}">
                  <a16:creationId xmlns:a16="http://schemas.microsoft.com/office/drawing/2014/main" id="{7535CB9A-05FF-4939-B357-AD89930AA7A0}"/>
                </a:ext>
              </a:extLst>
            </p:cNvPr>
            <p:cNvSpPr/>
            <p:nvPr userDrawn="1"/>
          </p:nvSpPr>
          <p:spPr>
            <a:xfrm>
              <a:off x="10668000" y="3429001"/>
              <a:ext cx="762000" cy="428625"/>
            </a:xfrm>
            <a:prstGeom prst="rect">
              <a:avLst/>
            </a:prstGeom>
            <a:noFill/>
            <a:ln w="1905">
              <a:solidFill>
                <a:schemeClr val="accent1">
                  <a:shade val="50000"/>
                  <a:alpha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52" name="Rechteck 151">
              <a:extLst>
                <a:ext uri="{FF2B5EF4-FFF2-40B4-BE49-F238E27FC236}">
                  <a16:creationId xmlns:a16="http://schemas.microsoft.com/office/drawing/2014/main" id="{422AD26D-0C11-4E5F-99D3-DC0664A3B685}"/>
                </a:ext>
              </a:extLst>
            </p:cNvPr>
            <p:cNvSpPr/>
            <p:nvPr userDrawn="1"/>
          </p:nvSpPr>
          <p:spPr>
            <a:xfrm>
              <a:off x="11430000" y="3429001"/>
              <a:ext cx="762000" cy="428625"/>
            </a:xfrm>
            <a:prstGeom prst="rect">
              <a:avLst/>
            </a:prstGeom>
            <a:noFill/>
            <a:ln w="1905">
              <a:solidFill>
                <a:schemeClr val="accent1">
                  <a:shade val="50000"/>
                  <a:alpha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53" name="Rechteck 152">
              <a:extLst>
                <a:ext uri="{FF2B5EF4-FFF2-40B4-BE49-F238E27FC236}">
                  <a16:creationId xmlns:a16="http://schemas.microsoft.com/office/drawing/2014/main" id="{815011DB-9F42-4739-986B-CE8AF1892AFF}"/>
                </a:ext>
              </a:extLst>
            </p:cNvPr>
            <p:cNvSpPr/>
            <p:nvPr userDrawn="1"/>
          </p:nvSpPr>
          <p:spPr>
            <a:xfrm>
              <a:off x="0" y="3857626"/>
              <a:ext cx="762000" cy="428625"/>
            </a:xfrm>
            <a:prstGeom prst="rect">
              <a:avLst/>
            </a:prstGeom>
            <a:noFill/>
            <a:ln w="1905">
              <a:solidFill>
                <a:schemeClr val="accent1">
                  <a:shade val="50000"/>
                  <a:alpha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54" name="Rechteck 153">
              <a:extLst>
                <a:ext uri="{FF2B5EF4-FFF2-40B4-BE49-F238E27FC236}">
                  <a16:creationId xmlns:a16="http://schemas.microsoft.com/office/drawing/2014/main" id="{F0179BA4-7A5B-4B06-99F8-8ABD9B5C2231}"/>
                </a:ext>
              </a:extLst>
            </p:cNvPr>
            <p:cNvSpPr/>
            <p:nvPr userDrawn="1"/>
          </p:nvSpPr>
          <p:spPr>
            <a:xfrm>
              <a:off x="762000" y="3857626"/>
              <a:ext cx="762000" cy="428625"/>
            </a:xfrm>
            <a:prstGeom prst="rect">
              <a:avLst/>
            </a:prstGeom>
            <a:noFill/>
            <a:ln w="1905">
              <a:solidFill>
                <a:schemeClr val="accent1">
                  <a:shade val="50000"/>
                  <a:alpha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55" name="Rechteck 154">
              <a:extLst>
                <a:ext uri="{FF2B5EF4-FFF2-40B4-BE49-F238E27FC236}">
                  <a16:creationId xmlns:a16="http://schemas.microsoft.com/office/drawing/2014/main" id="{5E3AAC9F-FFB0-4D83-8B64-6A53A6E5B79A}"/>
                </a:ext>
              </a:extLst>
            </p:cNvPr>
            <p:cNvSpPr/>
            <p:nvPr userDrawn="1"/>
          </p:nvSpPr>
          <p:spPr>
            <a:xfrm>
              <a:off x="1524000" y="3857626"/>
              <a:ext cx="762000" cy="428625"/>
            </a:xfrm>
            <a:prstGeom prst="rect">
              <a:avLst/>
            </a:prstGeom>
            <a:noFill/>
            <a:ln w="1905">
              <a:solidFill>
                <a:schemeClr val="accent1">
                  <a:shade val="50000"/>
                  <a:alpha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56" name="Rechteck 155">
              <a:extLst>
                <a:ext uri="{FF2B5EF4-FFF2-40B4-BE49-F238E27FC236}">
                  <a16:creationId xmlns:a16="http://schemas.microsoft.com/office/drawing/2014/main" id="{E81CFA88-88B9-4B32-9A3C-54058921D8B8}"/>
                </a:ext>
              </a:extLst>
            </p:cNvPr>
            <p:cNvSpPr/>
            <p:nvPr userDrawn="1"/>
          </p:nvSpPr>
          <p:spPr>
            <a:xfrm>
              <a:off x="2286000" y="3857626"/>
              <a:ext cx="762000" cy="428625"/>
            </a:xfrm>
            <a:prstGeom prst="rect">
              <a:avLst/>
            </a:prstGeom>
            <a:noFill/>
            <a:ln w="1905">
              <a:solidFill>
                <a:schemeClr val="accent1">
                  <a:shade val="50000"/>
                  <a:alpha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57" name="Rechteck 156">
              <a:extLst>
                <a:ext uri="{FF2B5EF4-FFF2-40B4-BE49-F238E27FC236}">
                  <a16:creationId xmlns:a16="http://schemas.microsoft.com/office/drawing/2014/main" id="{D657F796-4604-46B0-944E-9485C1283484}"/>
                </a:ext>
              </a:extLst>
            </p:cNvPr>
            <p:cNvSpPr/>
            <p:nvPr userDrawn="1"/>
          </p:nvSpPr>
          <p:spPr>
            <a:xfrm>
              <a:off x="3048000" y="3857626"/>
              <a:ext cx="762000" cy="428625"/>
            </a:xfrm>
            <a:prstGeom prst="rect">
              <a:avLst/>
            </a:prstGeom>
            <a:noFill/>
            <a:ln w="1905">
              <a:solidFill>
                <a:schemeClr val="accent1">
                  <a:shade val="50000"/>
                  <a:alpha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58" name="Rechteck 157">
              <a:extLst>
                <a:ext uri="{FF2B5EF4-FFF2-40B4-BE49-F238E27FC236}">
                  <a16:creationId xmlns:a16="http://schemas.microsoft.com/office/drawing/2014/main" id="{5ED7ABD2-776B-49B8-813A-0ACA98EA0A6A}"/>
                </a:ext>
              </a:extLst>
            </p:cNvPr>
            <p:cNvSpPr/>
            <p:nvPr userDrawn="1"/>
          </p:nvSpPr>
          <p:spPr>
            <a:xfrm>
              <a:off x="3810000" y="3857626"/>
              <a:ext cx="762000" cy="428625"/>
            </a:xfrm>
            <a:prstGeom prst="rect">
              <a:avLst/>
            </a:prstGeom>
            <a:noFill/>
            <a:ln w="1905">
              <a:solidFill>
                <a:schemeClr val="accent1">
                  <a:shade val="50000"/>
                  <a:alpha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59" name="Rechteck 158">
              <a:extLst>
                <a:ext uri="{FF2B5EF4-FFF2-40B4-BE49-F238E27FC236}">
                  <a16:creationId xmlns:a16="http://schemas.microsoft.com/office/drawing/2014/main" id="{17A84BFD-50D7-41C9-9E39-34739A3BEE22}"/>
                </a:ext>
              </a:extLst>
            </p:cNvPr>
            <p:cNvSpPr/>
            <p:nvPr userDrawn="1"/>
          </p:nvSpPr>
          <p:spPr>
            <a:xfrm>
              <a:off x="4572000" y="3857626"/>
              <a:ext cx="762000" cy="428625"/>
            </a:xfrm>
            <a:prstGeom prst="rect">
              <a:avLst/>
            </a:prstGeom>
            <a:noFill/>
            <a:ln w="1905">
              <a:solidFill>
                <a:schemeClr val="accent1">
                  <a:shade val="50000"/>
                  <a:alpha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60" name="Rechteck 159">
              <a:extLst>
                <a:ext uri="{FF2B5EF4-FFF2-40B4-BE49-F238E27FC236}">
                  <a16:creationId xmlns:a16="http://schemas.microsoft.com/office/drawing/2014/main" id="{8682294B-6266-4852-8015-E822A05654D0}"/>
                </a:ext>
              </a:extLst>
            </p:cNvPr>
            <p:cNvSpPr/>
            <p:nvPr userDrawn="1"/>
          </p:nvSpPr>
          <p:spPr>
            <a:xfrm>
              <a:off x="5334000" y="3857626"/>
              <a:ext cx="762000" cy="428625"/>
            </a:xfrm>
            <a:prstGeom prst="rect">
              <a:avLst/>
            </a:prstGeom>
            <a:noFill/>
            <a:ln w="1905">
              <a:solidFill>
                <a:schemeClr val="accent1">
                  <a:shade val="50000"/>
                  <a:alpha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61" name="Rechteck 160">
              <a:extLst>
                <a:ext uri="{FF2B5EF4-FFF2-40B4-BE49-F238E27FC236}">
                  <a16:creationId xmlns:a16="http://schemas.microsoft.com/office/drawing/2014/main" id="{2DDC5270-FD8C-4A4D-AD33-F2C7C743789B}"/>
                </a:ext>
              </a:extLst>
            </p:cNvPr>
            <p:cNvSpPr/>
            <p:nvPr userDrawn="1"/>
          </p:nvSpPr>
          <p:spPr>
            <a:xfrm>
              <a:off x="6096000" y="3857626"/>
              <a:ext cx="762000" cy="428625"/>
            </a:xfrm>
            <a:prstGeom prst="rect">
              <a:avLst/>
            </a:prstGeom>
            <a:noFill/>
            <a:ln w="1905">
              <a:solidFill>
                <a:schemeClr val="accent1">
                  <a:shade val="50000"/>
                  <a:alpha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62" name="Rechteck 161">
              <a:extLst>
                <a:ext uri="{FF2B5EF4-FFF2-40B4-BE49-F238E27FC236}">
                  <a16:creationId xmlns:a16="http://schemas.microsoft.com/office/drawing/2014/main" id="{F3F04352-918C-49AE-8A0C-026820899CC5}"/>
                </a:ext>
              </a:extLst>
            </p:cNvPr>
            <p:cNvSpPr/>
            <p:nvPr userDrawn="1"/>
          </p:nvSpPr>
          <p:spPr>
            <a:xfrm>
              <a:off x="6858000" y="3857626"/>
              <a:ext cx="762000" cy="428625"/>
            </a:xfrm>
            <a:prstGeom prst="rect">
              <a:avLst/>
            </a:prstGeom>
            <a:noFill/>
            <a:ln w="1905">
              <a:solidFill>
                <a:schemeClr val="accent1">
                  <a:shade val="50000"/>
                  <a:alpha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63" name="Rechteck 162">
              <a:extLst>
                <a:ext uri="{FF2B5EF4-FFF2-40B4-BE49-F238E27FC236}">
                  <a16:creationId xmlns:a16="http://schemas.microsoft.com/office/drawing/2014/main" id="{C0E584DA-E3A6-4339-A501-3285F0A36AE5}"/>
                </a:ext>
              </a:extLst>
            </p:cNvPr>
            <p:cNvSpPr/>
            <p:nvPr userDrawn="1"/>
          </p:nvSpPr>
          <p:spPr>
            <a:xfrm>
              <a:off x="7620000" y="3857626"/>
              <a:ext cx="762000" cy="428625"/>
            </a:xfrm>
            <a:prstGeom prst="rect">
              <a:avLst/>
            </a:prstGeom>
            <a:noFill/>
            <a:ln w="1905">
              <a:solidFill>
                <a:schemeClr val="accent1">
                  <a:shade val="50000"/>
                  <a:alpha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64" name="Rechteck 163">
              <a:extLst>
                <a:ext uri="{FF2B5EF4-FFF2-40B4-BE49-F238E27FC236}">
                  <a16:creationId xmlns:a16="http://schemas.microsoft.com/office/drawing/2014/main" id="{61A124EC-05DB-4827-AC03-A56D06A212EC}"/>
                </a:ext>
              </a:extLst>
            </p:cNvPr>
            <p:cNvSpPr/>
            <p:nvPr userDrawn="1"/>
          </p:nvSpPr>
          <p:spPr>
            <a:xfrm>
              <a:off x="8382000" y="3857626"/>
              <a:ext cx="762000" cy="428625"/>
            </a:xfrm>
            <a:prstGeom prst="rect">
              <a:avLst/>
            </a:prstGeom>
            <a:noFill/>
            <a:ln w="1905">
              <a:solidFill>
                <a:schemeClr val="accent1">
                  <a:shade val="50000"/>
                  <a:alpha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65" name="Rechteck 164">
              <a:extLst>
                <a:ext uri="{FF2B5EF4-FFF2-40B4-BE49-F238E27FC236}">
                  <a16:creationId xmlns:a16="http://schemas.microsoft.com/office/drawing/2014/main" id="{7713E416-7724-48BA-9376-CAFDA4902786}"/>
                </a:ext>
              </a:extLst>
            </p:cNvPr>
            <p:cNvSpPr/>
            <p:nvPr userDrawn="1"/>
          </p:nvSpPr>
          <p:spPr>
            <a:xfrm>
              <a:off x="9144000" y="3857626"/>
              <a:ext cx="762000" cy="428625"/>
            </a:xfrm>
            <a:prstGeom prst="rect">
              <a:avLst/>
            </a:prstGeom>
            <a:noFill/>
            <a:ln w="1905">
              <a:solidFill>
                <a:schemeClr val="accent1">
                  <a:shade val="50000"/>
                  <a:alpha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66" name="Rechteck 165">
              <a:extLst>
                <a:ext uri="{FF2B5EF4-FFF2-40B4-BE49-F238E27FC236}">
                  <a16:creationId xmlns:a16="http://schemas.microsoft.com/office/drawing/2014/main" id="{71DF54C8-06CA-4E42-A5C6-E24B88DAC1FD}"/>
                </a:ext>
              </a:extLst>
            </p:cNvPr>
            <p:cNvSpPr/>
            <p:nvPr userDrawn="1"/>
          </p:nvSpPr>
          <p:spPr>
            <a:xfrm>
              <a:off x="9906000" y="3857626"/>
              <a:ext cx="762000" cy="428625"/>
            </a:xfrm>
            <a:prstGeom prst="rect">
              <a:avLst/>
            </a:prstGeom>
            <a:noFill/>
            <a:ln w="1905">
              <a:solidFill>
                <a:schemeClr val="accent1">
                  <a:shade val="50000"/>
                  <a:alpha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67" name="Rechteck 166">
              <a:extLst>
                <a:ext uri="{FF2B5EF4-FFF2-40B4-BE49-F238E27FC236}">
                  <a16:creationId xmlns:a16="http://schemas.microsoft.com/office/drawing/2014/main" id="{325E957E-E274-433A-BC09-3907C308417D}"/>
                </a:ext>
              </a:extLst>
            </p:cNvPr>
            <p:cNvSpPr/>
            <p:nvPr userDrawn="1"/>
          </p:nvSpPr>
          <p:spPr>
            <a:xfrm>
              <a:off x="10668000" y="3857626"/>
              <a:ext cx="762000" cy="428625"/>
            </a:xfrm>
            <a:prstGeom prst="rect">
              <a:avLst/>
            </a:prstGeom>
            <a:noFill/>
            <a:ln w="1905">
              <a:solidFill>
                <a:schemeClr val="accent1">
                  <a:shade val="50000"/>
                  <a:alpha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68" name="Rechteck 167">
              <a:extLst>
                <a:ext uri="{FF2B5EF4-FFF2-40B4-BE49-F238E27FC236}">
                  <a16:creationId xmlns:a16="http://schemas.microsoft.com/office/drawing/2014/main" id="{95CDC273-6AEF-411E-BFD8-3B3AAA2A176C}"/>
                </a:ext>
              </a:extLst>
            </p:cNvPr>
            <p:cNvSpPr/>
            <p:nvPr userDrawn="1"/>
          </p:nvSpPr>
          <p:spPr>
            <a:xfrm>
              <a:off x="11430000" y="3857626"/>
              <a:ext cx="762000" cy="428625"/>
            </a:xfrm>
            <a:prstGeom prst="rect">
              <a:avLst/>
            </a:prstGeom>
            <a:noFill/>
            <a:ln w="1905">
              <a:solidFill>
                <a:schemeClr val="accent1">
                  <a:shade val="50000"/>
                  <a:alpha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69" name="Rechteck 168">
              <a:extLst>
                <a:ext uri="{FF2B5EF4-FFF2-40B4-BE49-F238E27FC236}">
                  <a16:creationId xmlns:a16="http://schemas.microsoft.com/office/drawing/2014/main" id="{3753C486-3F00-451E-B764-A68A53E7CD20}"/>
                </a:ext>
              </a:extLst>
            </p:cNvPr>
            <p:cNvSpPr/>
            <p:nvPr userDrawn="1"/>
          </p:nvSpPr>
          <p:spPr>
            <a:xfrm>
              <a:off x="0" y="4286251"/>
              <a:ext cx="762000" cy="428625"/>
            </a:xfrm>
            <a:prstGeom prst="rect">
              <a:avLst/>
            </a:prstGeom>
            <a:noFill/>
            <a:ln w="1905">
              <a:solidFill>
                <a:schemeClr val="accent1">
                  <a:shade val="50000"/>
                  <a:alpha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70" name="Rechteck 169">
              <a:extLst>
                <a:ext uri="{FF2B5EF4-FFF2-40B4-BE49-F238E27FC236}">
                  <a16:creationId xmlns:a16="http://schemas.microsoft.com/office/drawing/2014/main" id="{0ADD657C-5030-4923-8119-FDA2C01E18BA}"/>
                </a:ext>
              </a:extLst>
            </p:cNvPr>
            <p:cNvSpPr/>
            <p:nvPr userDrawn="1"/>
          </p:nvSpPr>
          <p:spPr>
            <a:xfrm>
              <a:off x="762000" y="4286251"/>
              <a:ext cx="762000" cy="428625"/>
            </a:xfrm>
            <a:prstGeom prst="rect">
              <a:avLst/>
            </a:prstGeom>
            <a:noFill/>
            <a:ln w="1905">
              <a:solidFill>
                <a:schemeClr val="accent1">
                  <a:shade val="50000"/>
                  <a:alpha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71" name="Rechteck 170">
              <a:extLst>
                <a:ext uri="{FF2B5EF4-FFF2-40B4-BE49-F238E27FC236}">
                  <a16:creationId xmlns:a16="http://schemas.microsoft.com/office/drawing/2014/main" id="{3F3163FD-7CED-48DD-87F6-475787B80F5B}"/>
                </a:ext>
              </a:extLst>
            </p:cNvPr>
            <p:cNvSpPr/>
            <p:nvPr userDrawn="1"/>
          </p:nvSpPr>
          <p:spPr>
            <a:xfrm>
              <a:off x="1524000" y="4286251"/>
              <a:ext cx="762000" cy="428625"/>
            </a:xfrm>
            <a:prstGeom prst="rect">
              <a:avLst/>
            </a:prstGeom>
            <a:noFill/>
            <a:ln w="1905">
              <a:solidFill>
                <a:schemeClr val="accent1">
                  <a:shade val="50000"/>
                  <a:alpha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72" name="Rechteck 171">
              <a:extLst>
                <a:ext uri="{FF2B5EF4-FFF2-40B4-BE49-F238E27FC236}">
                  <a16:creationId xmlns:a16="http://schemas.microsoft.com/office/drawing/2014/main" id="{AC65538F-BF64-44CE-801D-147FD453F018}"/>
                </a:ext>
              </a:extLst>
            </p:cNvPr>
            <p:cNvSpPr/>
            <p:nvPr userDrawn="1"/>
          </p:nvSpPr>
          <p:spPr>
            <a:xfrm>
              <a:off x="2286000" y="4286251"/>
              <a:ext cx="762000" cy="428625"/>
            </a:xfrm>
            <a:prstGeom prst="rect">
              <a:avLst/>
            </a:prstGeom>
            <a:noFill/>
            <a:ln w="1905">
              <a:solidFill>
                <a:schemeClr val="accent1">
                  <a:shade val="50000"/>
                  <a:alpha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73" name="Rechteck 172">
              <a:extLst>
                <a:ext uri="{FF2B5EF4-FFF2-40B4-BE49-F238E27FC236}">
                  <a16:creationId xmlns:a16="http://schemas.microsoft.com/office/drawing/2014/main" id="{4920721D-2CB9-43F0-BDD5-970036FCF14E}"/>
                </a:ext>
              </a:extLst>
            </p:cNvPr>
            <p:cNvSpPr/>
            <p:nvPr userDrawn="1"/>
          </p:nvSpPr>
          <p:spPr>
            <a:xfrm>
              <a:off x="3048000" y="4286251"/>
              <a:ext cx="762000" cy="428625"/>
            </a:xfrm>
            <a:prstGeom prst="rect">
              <a:avLst/>
            </a:prstGeom>
            <a:noFill/>
            <a:ln w="1905">
              <a:solidFill>
                <a:schemeClr val="accent1">
                  <a:shade val="50000"/>
                  <a:alpha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74" name="Rechteck 173">
              <a:extLst>
                <a:ext uri="{FF2B5EF4-FFF2-40B4-BE49-F238E27FC236}">
                  <a16:creationId xmlns:a16="http://schemas.microsoft.com/office/drawing/2014/main" id="{8FB7197E-D289-437A-A831-93F24DE036A0}"/>
                </a:ext>
              </a:extLst>
            </p:cNvPr>
            <p:cNvSpPr/>
            <p:nvPr userDrawn="1"/>
          </p:nvSpPr>
          <p:spPr>
            <a:xfrm>
              <a:off x="3810000" y="4286251"/>
              <a:ext cx="762000" cy="428625"/>
            </a:xfrm>
            <a:prstGeom prst="rect">
              <a:avLst/>
            </a:prstGeom>
            <a:noFill/>
            <a:ln w="1905">
              <a:solidFill>
                <a:schemeClr val="accent1">
                  <a:shade val="50000"/>
                  <a:alpha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75" name="Rechteck 174">
              <a:extLst>
                <a:ext uri="{FF2B5EF4-FFF2-40B4-BE49-F238E27FC236}">
                  <a16:creationId xmlns:a16="http://schemas.microsoft.com/office/drawing/2014/main" id="{1B96592B-9239-4A54-9B65-632F549CBDEB}"/>
                </a:ext>
              </a:extLst>
            </p:cNvPr>
            <p:cNvSpPr/>
            <p:nvPr userDrawn="1"/>
          </p:nvSpPr>
          <p:spPr>
            <a:xfrm>
              <a:off x="4572000" y="4286251"/>
              <a:ext cx="762000" cy="428625"/>
            </a:xfrm>
            <a:prstGeom prst="rect">
              <a:avLst/>
            </a:prstGeom>
            <a:noFill/>
            <a:ln w="1905">
              <a:solidFill>
                <a:schemeClr val="accent1">
                  <a:shade val="50000"/>
                  <a:alpha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76" name="Rechteck 175">
              <a:extLst>
                <a:ext uri="{FF2B5EF4-FFF2-40B4-BE49-F238E27FC236}">
                  <a16:creationId xmlns:a16="http://schemas.microsoft.com/office/drawing/2014/main" id="{DB47B442-7C7C-4FE0-B05B-69F80DE943F2}"/>
                </a:ext>
              </a:extLst>
            </p:cNvPr>
            <p:cNvSpPr/>
            <p:nvPr userDrawn="1"/>
          </p:nvSpPr>
          <p:spPr>
            <a:xfrm>
              <a:off x="5334000" y="4286251"/>
              <a:ext cx="762000" cy="428625"/>
            </a:xfrm>
            <a:prstGeom prst="rect">
              <a:avLst/>
            </a:prstGeom>
            <a:noFill/>
            <a:ln w="1905">
              <a:solidFill>
                <a:schemeClr val="accent1">
                  <a:shade val="50000"/>
                  <a:alpha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77" name="Rechteck 176">
              <a:extLst>
                <a:ext uri="{FF2B5EF4-FFF2-40B4-BE49-F238E27FC236}">
                  <a16:creationId xmlns:a16="http://schemas.microsoft.com/office/drawing/2014/main" id="{75620091-8E86-447B-9F00-8483FD327ED1}"/>
                </a:ext>
              </a:extLst>
            </p:cNvPr>
            <p:cNvSpPr/>
            <p:nvPr userDrawn="1"/>
          </p:nvSpPr>
          <p:spPr>
            <a:xfrm>
              <a:off x="6096000" y="4286251"/>
              <a:ext cx="762000" cy="428625"/>
            </a:xfrm>
            <a:prstGeom prst="rect">
              <a:avLst/>
            </a:prstGeom>
            <a:noFill/>
            <a:ln w="1905">
              <a:solidFill>
                <a:schemeClr val="accent1">
                  <a:shade val="50000"/>
                  <a:alpha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78" name="Rechteck 177">
              <a:extLst>
                <a:ext uri="{FF2B5EF4-FFF2-40B4-BE49-F238E27FC236}">
                  <a16:creationId xmlns:a16="http://schemas.microsoft.com/office/drawing/2014/main" id="{743C063E-1410-42ED-B39C-60A810473D08}"/>
                </a:ext>
              </a:extLst>
            </p:cNvPr>
            <p:cNvSpPr/>
            <p:nvPr userDrawn="1"/>
          </p:nvSpPr>
          <p:spPr>
            <a:xfrm>
              <a:off x="6858000" y="4286251"/>
              <a:ext cx="762000" cy="428625"/>
            </a:xfrm>
            <a:prstGeom prst="rect">
              <a:avLst/>
            </a:prstGeom>
            <a:noFill/>
            <a:ln w="1905">
              <a:solidFill>
                <a:schemeClr val="accent1">
                  <a:shade val="50000"/>
                  <a:alpha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79" name="Rechteck 178">
              <a:extLst>
                <a:ext uri="{FF2B5EF4-FFF2-40B4-BE49-F238E27FC236}">
                  <a16:creationId xmlns:a16="http://schemas.microsoft.com/office/drawing/2014/main" id="{0AC9FBB0-7ECC-49D6-A459-80025AE78A1E}"/>
                </a:ext>
              </a:extLst>
            </p:cNvPr>
            <p:cNvSpPr/>
            <p:nvPr userDrawn="1"/>
          </p:nvSpPr>
          <p:spPr>
            <a:xfrm>
              <a:off x="7620000" y="4286251"/>
              <a:ext cx="762000" cy="428625"/>
            </a:xfrm>
            <a:prstGeom prst="rect">
              <a:avLst/>
            </a:prstGeom>
            <a:noFill/>
            <a:ln w="1905">
              <a:solidFill>
                <a:schemeClr val="accent1">
                  <a:shade val="50000"/>
                  <a:alpha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80" name="Rechteck 179">
              <a:extLst>
                <a:ext uri="{FF2B5EF4-FFF2-40B4-BE49-F238E27FC236}">
                  <a16:creationId xmlns:a16="http://schemas.microsoft.com/office/drawing/2014/main" id="{CAC53056-9F4C-474C-A5FC-392C218A8221}"/>
                </a:ext>
              </a:extLst>
            </p:cNvPr>
            <p:cNvSpPr/>
            <p:nvPr userDrawn="1"/>
          </p:nvSpPr>
          <p:spPr>
            <a:xfrm>
              <a:off x="8382000" y="4286251"/>
              <a:ext cx="762000" cy="428625"/>
            </a:xfrm>
            <a:prstGeom prst="rect">
              <a:avLst/>
            </a:prstGeom>
            <a:noFill/>
            <a:ln w="1905">
              <a:solidFill>
                <a:schemeClr val="accent1">
                  <a:shade val="50000"/>
                  <a:alpha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81" name="Rechteck 180">
              <a:extLst>
                <a:ext uri="{FF2B5EF4-FFF2-40B4-BE49-F238E27FC236}">
                  <a16:creationId xmlns:a16="http://schemas.microsoft.com/office/drawing/2014/main" id="{2B99E167-0559-4057-B16C-0CC1829449A5}"/>
                </a:ext>
              </a:extLst>
            </p:cNvPr>
            <p:cNvSpPr/>
            <p:nvPr userDrawn="1"/>
          </p:nvSpPr>
          <p:spPr>
            <a:xfrm>
              <a:off x="9144000" y="4286251"/>
              <a:ext cx="762000" cy="428625"/>
            </a:xfrm>
            <a:prstGeom prst="rect">
              <a:avLst/>
            </a:prstGeom>
            <a:noFill/>
            <a:ln w="1905">
              <a:solidFill>
                <a:schemeClr val="accent1">
                  <a:shade val="50000"/>
                  <a:alpha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82" name="Rechteck 181">
              <a:extLst>
                <a:ext uri="{FF2B5EF4-FFF2-40B4-BE49-F238E27FC236}">
                  <a16:creationId xmlns:a16="http://schemas.microsoft.com/office/drawing/2014/main" id="{EDD90604-AB68-4118-A408-D68DC27F0C57}"/>
                </a:ext>
              </a:extLst>
            </p:cNvPr>
            <p:cNvSpPr/>
            <p:nvPr userDrawn="1"/>
          </p:nvSpPr>
          <p:spPr>
            <a:xfrm>
              <a:off x="9906000" y="4286251"/>
              <a:ext cx="762000" cy="428625"/>
            </a:xfrm>
            <a:prstGeom prst="rect">
              <a:avLst/>
            </a:prstGeom>
            <a:noFill/>
            <a:ln w="1905">
              <a:solidFill>
                <a:schemeClr val="accent1">
                  <a:shade val="50000"/>
                  <a:alpha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83" name="Rechteck 182">
              <a:extLst>
                <a:ext uri="{FF2B5EF4-FFF2-40B4-BE49-F238E27FC236}">
                  <a16:creationId xmlns:a16="http://schemas.microsoft.com/office/drawing/2014/main" id="{A13485FB-7385-4E93-ABDE-5ECA5AF53BA9}"/>
                </a:ext>
              </a:extLst>
            </p:cNvPr>
            <p:cNvSpPr/>
            <p:nvPr userDrawn="1"/>
          </p:nvSpPr>
          <p:spPr>
            <a:xfrm>
              <a:off x="10668000" y="4286251"/>
              <a:ext cx="762000" cy="428625"/>
            </a:xfrm>
            <a:prstGeom prst="rect">
              <a:avLst/>
            </a:prstGeom>
            <a:noFill/>
            <a:ln w="1905">
              <a:solidFill>
                <a:schemeClr val="accent1">
                  <a:shade val="50000"/>
                  <a:alpha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84" name="Rechteck 183">
              <a:extLst>
                <a:ext uri="{FF2B5EF4-FFF2-40B4-BE49-F238E27FC236}">
                  <a16:creationId xmlns:a16="http://schemas.microsoft.com/office/drawing/2014/main" id="{2AECAA17-BF80-4601-BE75-0E6B0D0D9FD4}"/>
                </a:ext>
              </a:extLst>
            </p:cNvPr>
            <p:cNvSpPr/>
            <p:nvPr userDrawn="1"/>
          </p:nvSpPr>
          <p:spPr>
            <a:xfrm>
              <a:off x="11430000" y="4286251"/>
              <a:ext cx="762000" cy="428625"/>
            </a:xfrm>
            <a:prstGeom prst="rect">
              <a:avLst/>
            </a:prstGeom>
            <a:noFill/>
            <a:ln w="1905">
              <a:solidFill>
                <a:schemeClr val="accent1">
                  <a:shade val="50000"/>
                  <a:alpha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85" name="Rechteck 184">
              <a:extLst>
                <a:ext uri="{FF2B5EF4-FFF2-40B4-BE49-F238E27FC236}">
                  <a16:creationId xmlns:a16="http://schemas.microsoft.com/office/drawing/2014/main" id="{09B112DA-288C-4DD6-8307-62A4FFEF0876}"/>
                </a:ext>
              </a:extLst>
            </p:cNvPr>
            <p:cNvSpPr/>
            <p:nvPr userDrawn="1"/>
          </p:nvSpPr>
          <p:spPr>
            <a:xfrm>
              <a:off x="0" y="4714876"/>
              <a:ext cx="762000" cy="428625"/>
            </a:xfrm>
            <a:prstGeom prst="rect">
              <a:avLst/>
            </a:prstGeom>
            <a:noFill/>
            <a:ln w="1905">
              <a:solidFill>
                <a:schemeClr val="accent1">
                  <a:shade val="50000"/>
                  <a:alpha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86" name="Rechteck 185">
              <a:extLst>
                <a:ext uri="{FF2B5EF4-FFF2-40B4-BE49-F238E27FC236}">
                  <a16:creationId xmlns:a16="http://schemas.microsoft.com/office/drawing/2014/main" id="{C4DC4E74-26AB-45FB-8D5E-8DDC892C6AED}"/>
                </a:ext>
              </a:extLst>
            </p:cNvPr>
            <p:cNvSpPr/>
            <p:nvPr userDrawn="1"/>
          </p:nvSpPr>
          <p:spPr>
            <a:xfrm>
              <a:off x="762000" y="4714876"/>
              <a:ext cx="762000" cy="428625"/>
            </a:xfrm>
            <a:prstGeom prst="rect">
              <a:avLst/>
            </a:prstGeom>
            <a:noFill/>
            <a:ln w="1905">
              <a:solidFill>
                <a:schemeClr val="accent1">
                  <a:shade val="50000"/>
                  <a:alpha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87" name="Rechteck 186">
              <a:extLst>
                <a:ext uri="{FF2B5EF4-FFF2-40B4-BE49-F238E27FC236}">
                  <a16:creationId xmlns:a16="http://schemas.microsoft.com/office/drawing/2014/main" id="{86FE4C8D-B392-4553-83B5-EBC13F19FC39}"/>
                </a:ext>
              </a:extLst>
            </p:cNvPr>
            <p:cNvSpPr/>
            <p:nvPr userDrawn="1"/>
          </p:nvSpPr>
          <p:spPr>
            <a:xfrm>
              <a:off x="1524000" y="4714876"/>
              <a:ext cx="762000" cy="428625"/>
            </a:xfrm>
            <a:prstGeom prst="rect">
              <a:avLst/>
            </a:prstGeom>
            <a:noFill/>
            <a:ln w="1905">
              <a:solidFill>
                <a:schemeClr val="accent1">
                  <a:shade val="50000"/>
                  <a:alpha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88" name="Rechteck 187">
              <a:extLst>
                <a:ext uri="{FF2B5EF4-FFF2-40B4-BE49-F238E27FC236}">
                  <a16:creationId xmlns:a16="http://schemas.microsoft.com/office/drawing/2014/main" id="{D26EE63E-B1F4-4B93-8713-A2E818571EC6}"/>
                </a:ext>
              </a:extLst>
            </p:cNvPr>
            <p:cNvSpPr/>
            <p:nvPr userDrawn="1"/>
          </p:nvSpPr>
          <p:spPr>
            <a:xfrm>
              <a:off x="2286000" y="4714876"/>
              <a:ext cx="762000" cy="428625"/>
            </a:xfrm>
            <a:prstGeom prst="rect">
              <a:avLst/>
            </a:prstGeom>
            <a:noFill/>
            <a:ln w="1905">
              <a:solidFill>
                <a:schemeClr val="accent1">
                  <a:shade val="50000"/>
                  <a:alpha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89" name="Rechteck 188">
              <a:extLst>
                <a:ext uri="{FF2B5EF4-FFF2-40B4-BE49-F238E27FC236}">
                  <a16:creationId xmlns:a16="http://schemas.microsoft.com/office/drawing/2014/main" id="{96B60AD2-BB0A-4003-A193-CC46ED9F3A4F}"/>
                </a:ext>
              </a:extLst>
            </p:cNvPr>
            <p:cNvSpPr/>
            <p:nvPr userDrawn="1"/>
          </p:nvSpPr>
          <p:spPr>
            <a:xfrm>
              <a:off x="3048000" y="4714876"/>
              <a:ext cx="762000" cy="428625"/>
            </a:xfrm>
            <a:prstGeom prst="rect">
              <a:avLst/>
            </a:prstGeom>
            <a:noFill/>
            <a:ln w="1905">
              <a:solidFill>
                <a:schemeClr val="accent1">
                  <a:shade val="50000"/>
                  <a:alpha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90" name="Rechteck 189">
              <a:extLst>
                <a:ext uri="{FF2B5EF4-FFF2-40B4-BE49-F238E27FC236}">
                  <a16:creationId xmlns:a16="http://schemas.microsoft.com/office/drawing/2014/main" id="{EA006A40-D808-47BE-BE4E-136F733C3D35}"/>
                </a:ext>
              </a:extLst>
            </p:cNvPr>
            <p:cNvSpPr/>
            <p:nvPr userDrawn="1"/>
          </p:nvSpPr>
          <p:spPr>
            <a:xfrm>
              <a:off x="3810000" y="4714876"/>
              <a:ext cx="762000" cy="428625"/>
            </a:xfrm>
            <a:prstGeom prst="rect">
              <a:avLst/>
            </a:prstGeom>
            <a:noFill/>
            <a:ln w="1905">
              <a:solidFill>
                <a:schemeClr val="accent1">
                  <a:shade val="50000"/>
                  <a:alpha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91" name="Rechteck 190">
              <a:extLst>
                <a:ext uri="{FF2B5EF4-FFF2-40B4-BE49-F238E27FC236}">
                  <a16:creationId xmlns:a16="http://schemas.microsoft.com/office/drawing/2014/main" id="{B1E81E60-2653-4BA1-8788-529DF9806D59}"/>
                </a:ext>
              </a:extLst>
            </p:cNvPr>
            <p:cNvSpPr/>
            <p:nvPr userDrawn="1"/>
          </p:nvSpPr>
          <p:spPr>
            <a:xfrm>
              <a:off x="4572000" y="4714876"/>
              <a:ext cx="762000" cy="428625"/>
            </a:xfrm>
            <a:prstGeom prst="rect">
              <a:avLst/>
            </a:prstGeom>
            <a:noFill/>
            <a:ln w="1905">
              <a:solidFill>
                <a:schemeClr val="accent1">
                  <a:shade val="50000"/>
                  <a:alpha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92" name="Rechteck 191">
              <a:extLst>
                <a:ext uri="{FF2B5EF4-FFF2-40B4-BE49-F238E27FC236}">
                  <a16:creationId xmlns:a16="http://schemas.microsoft.com/office/drawing/2014/main" id="{41920F4B-CFED-4B6B-B625-DC1CA95D8820}"/>
                </a:ext>
              </a:extLst>
            </p:cNvPr>
            <p:cNvSpPr/>
            <p:nvPr userDrawn="1"/>
          </p:nvSpPr>
          <p:spPr>
            <a:xfrm>
              <a:off x="5334000" y="4714876"/>
              <a:ext cx="762000" cy="428625"/>
            </a:xfrm>
            <a:prstGeom prst="rect">
              <a:avLst/>
            </a:prstGeom>
            <a:noFill/>
            <a:ln w="1905">
              <a:solidFill>
                <a:schemeClr val="accent1">
                  <a:shade val="50000"/>
                  <a:alpha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93" name="Rechteck 192">
              <a:extLst>
                <a:ext uri="{FF2B5EF4-FFF2-40B4-BE49-F238E27FC236}">
                  <a16:creationId xmlns:a16="http://schemas.microsoft.com/office/drawing/2014/main" id="{4ED82790-0E4C-41D7-8DB8-83570CD6C641}"/>
                </a:ext>
              </a:extLst>
            </p:cNvPr>
            <p:cNvSpPr/>
            <p:nvPr userDrawn="1"/>
          </p:nvSpPr>
          <p:spPr>
            <a:xfrm>
              <a:off x="6096000" y="4714876"/>
              <a:ext cx="762000" cy="428625"/>
            </a:xfrm>
            <a:prstGeom prst="rect">
              <a:avLst/>
            </a:prstGeom>
            <a:noFill/>
            <a:ln w="1905">
              <a:solidFill>
                <a:schemeClr val="accent1">
                  <a:shade val="50000"/>
                  <a:alpha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94" name="Rechteck 193">
              <a:extLst>
                <a:ext uri="{FF2B5EF4-FFF2-40B4-BE49-F238E27FC236}">
                  <a16:creationId xmlns:a16="http://schemas.microsoft.com/office/drawing/2014/main" id="{AB9B9C2D-DDD4-4096-A6B3-0F2549882DF2}"/>
                </a:ext>
              </a:extLst>
            </p:cNvPr>
            <p:cNvSpPr/>
            <p:nvPr userDrawn="1"/>
          </p:nvSpPr>
          <p:spPr>
            <a:xfrm>
              <a:off x="6858000" y="4714876"/>
              <a:ext cx="762000" cy="428625"/>
            </a:xfrm>
            <a:prstGeom prst="rect">
              <a:avLst/>
            </a:prstGeom>
            <a:noFill/>
            <a:ln w="1905">
              <a:solidFill>
                <a:schemeClr val="accent1">
                  <a:shade val="50000"/>
                  <a:alpha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95" name="Rechteck 194">
              <a:extLst>
                <a:ext uri="{FF2B5EF4-FFF2-40B4-BE49-F238E27FC236}">
                  <a16:creationId xmlns:a16="http://schemas.microsoft.com/office/drawing/2014/main" id="{4750D267-6D24-427E-BB0D-D61EC06C1537}"/>
                </a:ext>
              </a:extLst>
            </p:cNvPr>
            <p:cNvSpPr/>
            <p:nvPr userDrawn="1"/>
          </p:nvSpPr>
          <p:spPr>
            <a:xfrm>
              <a:off x="7620000" y="4714876"/>
              <a:ext cx="762000" cy="428625"/>
            </a:xfrm>
            <a:prstGeom prst="rect">
              <a:avLst/>
            </a:prstGeom>
            <a:noFill/>
            <a:ln w="1905">
              <a:solidFill>
                <a:schemeClr val="accent1">
                  <a:shade val="50000"/>
                  <a:alpha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96" name="Rechteck 195">
              <a:extLst>
                <a:ext uri="{FF2B5EF4-FFF2-40B4-BE49-F238E27FC236}">
                  <a16:creationId xmlns:a16="http://schemas.microsoft.com/office/drawing/2014/main" id="{41EA5680-1F47-4ABA-A615-771C4C41071D}"/>
                </a:ext>
              </a:extLst>
            </p:cNvPr>
            <p:cNvSpPr/>
            <p:nvPr userDrawn="1"/>
          </p:nvSpPr>
          <p:spPr>
            <a:xfrm>
              <a:off x="8382000" y="4714876"/>
              <a:ext cx="762000" cy="428625"/>
            </a:xfrm>
            <a:prstGeom prst="rect">
              <a:avLst/>
            </a:prstGeom>
            <a:noFill/>
            <a:ln w="1905">
              <a:solidFill>
                <a:schemeClr val="accent1">
                  <a:shade val="50000"/>
                  <a:alpha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97" name="Rechteck 196">
              <a:extLst>
                <a:ext uri="{FF2B5EF4-FFF2-40B4-BE49-F238E27FC236}">
                  <a16:creationId xmlns:a16="http://schemas.microsoft.com/office/drawing/2014/main" id="{E77C6081-BFAD-4AA8-86E3-AA55E115D597}"/>
                </a:ext>
              </a:extLst>
            </p:cNvPr>
            <p:cNvSpPr/>
            <p:nvPr userDrawn="1"/>
          </p:nvSpPr>
          <p:spPr>
            <a:xfrm>
              <a:off x="9144000" y="4714876"/>
              <a:ext cx="762000" cy="428625"/>
            </a:xfrm>
            <a:prstGeom prst="rect">
              <a:avLst/>
            </a:prstGeom>
            <a:noFill/>
            <a:ln w="1905">
              <a:solidFill>
                <a:schemeClr val="accent1">
                  <a:shade val="50000"/>
                  <a:alpha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98" name="Rechteck 197">
              <a:extLst>
                <a:ext uri="{FF2B5EF4-FFF2-40B4-BE49-F238E27FC236}">
                  <a16:creationId xmlns:a16="http://schemas.microsoft.com/office/drawing/2014/main" id="{30150B02-436F-485F-B0E9-8C3B4F01BA68}"/>
                </a:ext>
              </a:extLst>
            </p:cNvPr>
            <p:cNvSpPr/>
            <p:nvPr userDrawn="1"/>
          </p:nvSpPr>
          <p:spPr>
            <a:xfrm>
              <a:off x="9906000" y="4714876"/>
              <a:ext cx="762000" cy="428625"/>
            </a:xfrm>
            <a:prstGeom prst="rect">
              <a:avLst/>
            </a:prstGeom>
            <a:noFill/>
            <a:ln w="1905">
              <a:solidFill>
                <a:schemeClr val="accent1">
                  <a:shade val="50000"/>
                  <a:alpha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99" name="Rechteck 198">
              <a:extLst>
                <a:ext uri="{FF2B5EF4-FFF2-40B4-BE49-F238E27FC236}">
                  <a16:creationId xmlns:a16="http://schemas.microsoft.com/office/drawing/2014/main" id="{7D21B8F4-FF91-4599-923D-E8259E8A1584}"/>
                </a:ext>
              </a:extLst>
            </p:cNvPr>
            <p:cNvSpPr/>
            <p:nvPr userDrawn="1"/>
          </p:nvSpPr>
          <p:spPr>
            <a:xfrm>
              <a:off x="10668000" y="4714876"/>
              <a:ext cx="762000" cy="428625"/>
            </a:xfrm>
            <a:prstGeom prst="rect">
              <a:avLst/>
            </a:prstGeom>
            <a:noFill/>
            <a:ln w="1905">
              <a:solidFill>
                <a:schemeClr val="accent1">
                  <a:shade val="50000"/>
                  <a:alpha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00" name="Rechteck 199">
              <a:extLst>
                <a:ext uri="{FF2B5EF4-FFF2-40B4-BE49-F238E27FC236}">
                  <a16:creationId xmlns:a16="http://schemas.microsoft.com/office/drawing/2014/main" id="{3739318E-A010-4844-B01E-F53AC8089AC5}"/>
                </a:ext>
              </a:extLst>
            </p:cNvPr>
            <p:cNvSpPr/>
            <p:nvPr userDrawn="1"/>
          </p:nvSpPr>
          <p:spPr>
            <a:xfrm>
              <a:off x="11430000" y="4714876"/>
              <a:ext cx="762000" cy="428625"/>
            </a:xfrm>
            <a:prstGeom prst="rect">
              <a:avLst/>
            </a:prstGeom>
            <a:noFill/>
            <a:ln w="1905">
              <a:solidFill>
                <a:schemeClr val="accent1">
                  <a:shade val="50000"/>
                  <a:alpha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01" name="Rechteck 200">
              <a:extLst>
                <a:ext uri="{FF2B5EF4-FFF2-40B4-BE49-F238E27FC236}">
                  <a16:creationId xmlns:a16="http://schemas.microsoft.com/office/drawing/2014/main" id="{6B6D8B88-5686-43A0-8E8A-C3B060FD43E0}"/>
                </a:ext>
              </a:extLst>
            </p:cNvPr>
            <p:cNvSpPr/>
            <p:nvPr userDrawn="1"/>
          </p:nvSpPr>
          <p:spPr>
            <a:xfrm>
              <a:off x="0" y="5143501"/>
              <a:ext cx="762000" cy="428625"/>
            </a:xfrm>
            <a:prstGeom prst="rect">
              <a:avLst/>
            </a:prstGeom>
            <a:noFill/>
            <a:ln w="1905">
              <a:solidFill>
                <a:schemeClr val="accent1">
                  <a:shade val="50000"/>
                  <a:alpha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02" name="Rechteck 201">
              <a:extLst>
                <a:ext uri="{FF2B5EF4-FFF2-40B4-BE49-F238E27FC236}">
                  <a16:creationId xmlns:a16="http://schemas.microsoft.com/office/drawing/2014/main" id="{A0F706F0-4AF9-4A30-8335-18A431875CAB}"/>
                </a:ext>
              </a:extLst>
            </p:cNvPr>
            <p:cNvSpPr/>
            <p:nvPr userDrawn="1"/>
          </p:nvSpPr>
          <p:spPr>
            <a:xfrm>
              <a:off x="762000" y="5143501"/>
              <a:ext cx="762000" cy="428625"/>
            </a:xfrm>
            <a:prstGeom prst="rect">
              <a:avLst/>
            </a:prstGeom>
            <a:noFill/>
            <a:ln w="1905">
              <a:solidFill>
                <a:schemeClr val="accent1">
                  <a:shade val="50000"/>
                  <a:alpha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03" name="Rechteck 202">
              <a:extLst>
                <a:ext uri="{FF2B5EF4-FFF2-40B4-BE49-F238E27FC236}">
                  <a16:creationId xmlns:a16="http://schemas.microsoft.com/office/drawing/2014/main" id="{59414F88-B781-408E-80B1-948077CF7140}"/>
                </a:ext>
              </a:extLst>
            </p:cNvPr>
            <p:cNvSpPr/>
            <p:nvPr userDrawn="1"/>
          </p:nvSpPr>
          <p:spPr>
            <a:xfrm>
              <a:off x="1524000" y="5143501"/>
              <a:ext cx="762000" cy="428625"/>
            </a:xfrm>
            <a:prstGeom prst="rect">
              <a:avLst/>
            </a:prstGeom>
            <a:noFill/>
            <a:ln w="1905">
              <a:solidFill>
                <a:schemeClr val="accent1">
                  <a:shade val="50000"/>
                  <a:alpha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04" name="Rechteck 203">
              <a:extLst>
                <a:ext uri="{FF2B5EF4-FFF2-40B4-BE49-F238E27FC236}">
                  <a16:creationId xmlns:a16="http://schemas.microsoft.com/office/drawing/2014/main" id="{3CAF0BCE-8227-4221-B2E7-88E8FD9D10E9}"/>
                </a:ext>
              </a:extLst>
            </p:cNvPr>
            <p:cNvSpPr/>
            <p:nvPr userDrawn="1"/>
          </p:nvSpPr>
          <p:spPr>
            <a:xfrm>
              <a:off x="2286000" y="5143501"/>
              <a:ext cx="762000" cy="428625"/>
            </a:xfrm>
            <a:prstGeom prst="rect">
              <a:avLst/>
            </a:prstGeom>
            <a:noFill/>
            <a:ln w="1905">
              <a:solidFill>
                <a:schemeClr val="accent1">
                  <a:shade val="50000"/>
                  <a:alpha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05" name="Rechteck 204">
              <a:extLst>
                <a:ext uri="{FF2B5EF4-FFF2-40B4-BE49-F238E27FC236}">
                  <a16:creationId xmlns:a16="http://schemas.microsoft.com/office/drawing/2014/main" id="{F58BDD97-2284-4294-9B39-1B78FB4EE21D}"/>
                </a:ext>
              </a:extLst>
            </p:cNvPr>
            <p:cNvSpPr/>
            <p:nvPr userDrawn="1"/>
          </p:nvSpPr>
          <p:spPr>
            <a:xfrm>
              <a:off x="3048000" y="5143501"/>
              <a:ext cx="762000" cy="428625"/>
            </a:xfrm>
            <a:prstGeom prst="rect">
              <a:avLst/>
            </a:prstGeom>
            <a:noFill/>
            <a:ln w="1905">
              <a:solidFill>
                <a:schemeClr val="accent1">
                  <a:shade val="50000"/>
                  <a:alpha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06" name="Rechteck 205">
              <a:extLst>
                <a:ext uri="{FF2B5EF4-FFF2-40B4-BE49-F238E27FC236}">
                  <a16:creationId xmlns:a16="http://schemas.microsoft.com/office/drawing/2014/main" id="{C4BACBD7-0E1D-4EC6-A333-AC5EFCFF579A}"/>
                </a:ext>
              </a:extLst>
            </p:cNvPr>
            <p:cNvSpPr/>
            <p:nvPr userDrawn="1"/>
          </p:nvSpPr>
          <p:spPr>
            <a:xfrm>
              <a:off x="3810000" y="5143501"/>
              <a:ext cx="762000" cy="428625"/>
            </a:xfrm>
            <a:prstGeom prst="rect">
              <a:avLst/>
            </a:prstGeom>
            <a:noFill/>
            <a:ln w="1905">
              <a:solidFill>
                <a:schemeClr val="accent1">
                  <a:shade val="50000"/>
                  <a:alpha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07" name="Rechteck 206">
              <a:extLst>
                <a:ext uri="{FF2B5EF4-FFF2-40B4-BE49-F238E27FC236}">
                  <a16:creationId xmlns:a16="http://schemas.microsoft.com/office/drawing/2014/main" id="{D7594A5B-2B83-4BC3-BBC0-EB7E999F4A8B}"/>
                </a:ext>
              </a:extLst>
            </p:cNvPr>
            <p:cNvSpPr/>
            <p:nvPr userDrawn="1"/>
          </p:nvSpPr>
          <p:spPr>
            <a:xfrm>
              <a:off x="4572000" y="5143501"/>
              <a:ext cx="762000" cy="428625"/>
            </a:xfrm>
            <a:prstGeom prst="rect">
              <a:avLst/>
            </a:prstGeom>
            <a:noFill/>
            <a:ln w="1905">
              <a:solidFill>
                <a:schemeClr val="accent1">
                  <a:shade val="50000"/>
                  <a:alpha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08" name="Rechteck 207">
              <a:extLst>
                <a:ext uri="{FF2B5EF4-FFF2-40B4-BE49-F238E27FC236}">
                  <a16:creationId xmlns:a16="http://schemas.microsoft.com/office/drawing/2014/main" id="{AB5C26FC-E233-4BE2-8A7F-30781E49DBE2}"/>
                </a:ext>
              </a:extLst>
            </p:cNvPr>
            <p:cNvSpPr/>
            <p:nvPr userDrawn="1"/>
          </p:nvSpPr>
          <p:spPr>
            <a:xfrm>
              <a:off x="5334000" y="5143501"/>
              <a:ext cx="762000" cy="428625"/>
            </a:xfrm>
            <a:prstGeom prst="rect">
              <a:avLst/>
            </a:prstGeom>
            <a:noFill/>
            <a:ln w="1905">
              <a:solidFill>
                <a:schemeClr val="accent1">
                  <a:shade val="50000"/>
                  <a:alpha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09" name="Rechteck 208">
              <a:extLst>
                <a:ext uri="{FF2B5EF4-FFF2-40B4-BE49-F238E27FC236}">
                  <a16:creationId xmlns:a16="http://schemas.microsoft.com/office/drawing/2014/main" id="{7DACD5C7-8AD9-4ECF-A756-E29EC14D9FB3}"/>
                </a:ext>
              </a:extLst>
            </p:cNvPr>
            <p:cNvSpPr/>
            <p:nvPr userDrawn="1"/>
          </p:nvSpPr>
          <p:spPr>
            <a:xfrm>
              <a:off x="6096000" y="5143501"/>
              <a:ext cx="762000" cy="428625"/>
            </a:xfrm>
            <a:prstGeom prst="rect">
              <a:avLst/>
            </a:prstGeom>
            <a:noFill/>
            <a:ln w="1905">
              <a:solidFill>
                <a:schemeClr val="accent1">
                  <a:shade val="50000"/>
                  <a:alpha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10" name="Rechteck 209">
              <a:extLst>
                <a:ext uri="{FF2B5EF4-FFF2-40B4-BE49-F238E27FC236}">
                  <a16:creationId xmlns:a16="http://schemas.microsoft.com/office/drawing/2014/main" id="{ECC42AEE-8CDD-43E0-8108-966A53C8D2EB}"/>
                </a:ext>
              </a:extLst>
            </p:cNvPr>
            <p:cNvSpPr/>
            <p:nvPr userDrawn="1"/>
          </p:nvSpPr>
          <p:spPr>
            <a:xfrm>
              <a:off x="6858000" y="5143501"/>
              <a:ext cx="762000" cy="428625"/>
            </a:xfrm>
            <a:prstGeom prst="rect">
              <a:avLst/>
            </a:prstGeom>
            <a:noFill/>
            <a:ln w="1905">
              <a:solidFill>
                <a:schemeClr val="accent1">
                  <a:shade val="50000"/>
                  <a:alpha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11" name="Rechteck 210">
              <a:extLst>
                <a:ext uri="{FF2B5EF4-FFF2-40B4-BE49-F238E27FC236}">
                  <a16:creationId xmlns:a16="http://schemas.microsoft.com/office/drawing/2014/main" id="{A296E27A-9F0A-461E-B449-4C0A452145AF}"/>
                </a:ext>
              </a:extLst>
            </p:cNvPr>
            <p:cNvSpPr/>
            <p:nvPr userDrawn="1"/>
          </p:nvSpPr>
          <p:spPr>
            <a:xfrm>
              <a:off x="7620000" y="5143501"/>
              <a:ext cx="762000" cy="428625"/>
            </a:xfrm>
            <a:prstGeom prst="rect">
              <a:avLst/>
            </a:prstGeom>
            <a:noFill/>
            <a:ln w="1905">
              <a:solidFill>
                <a:schemeClr val="accent1">
                  <a:shade val="50000"/>
                  <a:alpha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12" name="Rechteck 211">
              <a:extLst>
                <a:ext uri="{FF2B5EF4-FFF2-40B4-BE49-F238E27FC236}">
                  <a16:creationId xmlns:a16="http://schemas.microsoft.com/office/drawing/2014/main" id="{4B8DCCA7-9A67-4D8C-BC0E-1ACBB74D8A81}"/>
                </a:ext>
              </a:extLst>
            </p:cNvPr>
            <p:cNvSpPr/>
            <p:nvPr userDrawn="1"/>
          </p:nvSpPr>
          <p:spPr>
            <a:xfrm>
              <a:off x="8382000" y="5143501"/>
              <a:ext cx="762000" cy="428625"/>
            </a:xfrm>
            <a:prstGeom prst="rect">
              <a:avLst/>
            </a:prstGeom>
            <a:noFill/>
            <a:ln w="1905">
              <a:solidFill>
                <a:schemeClr val="accent1">
                  <a:shade val="50000"/>
                  <a:alpha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13" name="Rechteck 212">
              <a:extLst>
                <a:ext uri="{FF2B5EF4-FFF2-40B4-BE49-F238E27FC236}">
                  <a16:creationId xmlns:a16="http://schemas.microsoft.com/office/drawing/2014/main" id="{048D5B65-D9F1-4636-B24E-941528AC68C4}"/>
                </a:ext>
              </a:extLst>
            </p:cNvPr>
            <p:cNvSpPr/>
            <p:nvPr userDrawn="1"/>
          </p:nvSpPr>
          <p:spPr>
            <a:xfrm>
              <a:off x="9144000" y="5143501"/>
              <a:ext cx="762000" cy="428625"/>
            </a:xfrm>
            <a:prstGeom prst="rect">
              <a:avLst/>
            </a:prstGeom>
            <a:noFill/>
            <a:ln w="1905">
              <a:solidFill>
                <a:schemeClr val="accent1">
                  <a:shade val="50000"/>
                  <a:alpha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14" name="Rechteck 213">
              <a:extLst>
                <a:ext uri="{FF2B5EF4-FFF2-40B4-BE49-F238E27FC236}">
                  <a16:creationId xmlns:a16="http://schemas.microsoft.com/office/drawing/2014/main" id="{4AE3D323-5D8F-47B5-BC1A-B210391A48C6}"/>
                </a:ext>
              </a:extLst>
            </p:cNvPr>
            <p:cNvSpPr/>
            <p:nvPr userDrawn="1"/>
          </p:nvSpPr>
          <p:spPr>
            <a:xfrm>
              <a:off x="9906000" y="5143501"/>
              <a:ext cx="762000" cy="428625"/>
            </a:xfrm>
            <a:prstGeom prst="rect">
              <a:avLst/>
            </a:prstGeom>
            <a:noFill/>
            <a:ln w="1905">
              <a:solidFill>
                <a:schemeClr val="accent1">
                  <a:shade val="50000"/>
                  <a:alpha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15" name="Rechteck 214">
              <a:extLst>
                <a:ext uri="{FF2B5EF4-FFF2-40B4-BE49-F238E27FC236}">
                  <a16:creationId xmlns:a16="http://schemas.microsoft.com/office/drawing/2014/main" id="{F499FC45-8392-40AE-8F62-65E475CE556C}"/>
                </a:ext>
              </a:extLst>
            </p:cNvPr>
            <p:cNvSpPr/>
            <p:nvPr userDrawn="1"/>
          </p:nvSpPr>
          <p:spPr>
            <a:xfrm>
              <a:off x="10668000" y="5143501"/>
              <a:ext cx="762000" cy="428625"/>
            </a:xfrm>
            <a:prstGeom prst="rect">
              <a:avLst/>
            </a:prstGeom>
            <a:noFill/>
            <a:ln w="1905">
              <a:solidFill>
                <a:schemeClr val="accent1">
                  <a:shade val="50000"/>
                  <a:alpha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16" name="Rechteck 215">
              <a:extLst>
                <a:ext uri="{FF2B5EF4-FFF2-40B4-BE49-F238E27FC236}">
                  <a16:creationId xmlns:a16="http://schemas.microsoft.com/office/drawing/2014/main" id="{DC63437F-A9CB-4D36-841A-CA6EA12BE17F}"/>
                </a:ext>
              </a:extLst>
            </p:cNvPr>
            <p:cNvSpPr/>
            <p:nvPr userDrawn="1"/>
          </p:nvSpPr>
          <p:spPr>
            <a:xfrm>
              <a:off x="11430000" y="5143501"/>
              <a:ext cx="762000" cy="428625"/>
            </a:xfrm>
            <a:prstGeom prst="rect">
              <a:avLst/>
            </a:prstGeom>
            <a:noFill/>
            <a:ln w="1905">
              <a:solidFill>
                <a:schemeClr val="accent1">
                  <a:shade val="50000"/>
                  <a:alpha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17" name="Rechteck 216">
              <a:extLst>
                <a:ext uri="{FF2B5EF4-FFF2-40B4-BE49-F238E27FC236}">
                  <a16:creationId xmlns:a16="http://schemas.microsoft.com/office/drawing/2014/main" id="{C06ACB0D-4A10-42C8-87E8-0D7135C8C015}"/>
                </a:ext>
              </a:extLst>
            </p:cNvPr>
            <p:cNvSpPr/>
            <p:nvPr userDrawn="1"/>
          </p:nvSpPr>
          <p:spPr>
            <a:xfrm>
              <a:off x="0" y="5572126"/>
              <a:ext cx="762000" cy="428625"/>
            </a:xfrm>
            <a:prstGeom prst="rect">
              <a:avLst/>
            </a:prstGeom>
            <a:noFill/>
            <a:ln w="1905">
              <a:solidFill>
                <a:schemeClr val="accent1">
                  <a:shade val="50000"/>
                  <a:alpha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18" name="Rechteck 217">
              <a:extLst>
                <a:ext uri="{FF2B5EF4-FFF2-40B4-BE49-F238E27FC236}">
                  <a16:creationId xmlns:a16="http://schemas.microsoft.com/office/drawing/2014/main" id="{46D61D3E-935E-48D4-9EE2-B88B635B6D16}"/>
                </a:ext>
              </a:extLst>
            </p:cNvPr>
            <p:cNvSpPr/>
            <p:nvPr userDrawn="1"/>
          </p:nvSpPr>
          <p:spPr>
            <a:xfrm>
              <a:off x="762000" y="5572126"/>
              <a:ext cx="762000" cy="428625"/>
            </a:xfrm>
            <a:prstGeom prst="rect">
              <a:avLst/>
            </a:prstGeom>
            <a:noFill/>
            <a:ln w="1905">
              <a:solidFill>
                <a:schemeClr val="accent1">
                  <a:shade val="50000"/>
                  <a:alpha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19" name="Rechteck 218">
              <a:extLst>
                <a:ext uri="{FF2B5EF4-FFF2-40B4-BE49-F238E27FC236}">
                  <a16:creationId xmlns:a16="http://schemas.microsoft.com/office/drawing/2014/main" id="{464BA5B0-D866-4DB9-BF5A-F73BA3DF90EF}"/>
                </a:ext>
              </a:extLst>
            </p:cNvPr>
            <p:cNvSpPr/>
            <p:nvPr userDrawn="1"/>
          </p:nvSpPr>
          <p:spPr>
            <a:xfrm>
              <a:off x="1524000" y="5572126"/>
              <a:ext cx="762000" cy="428625"/>
            </a:xfrm>
            <a:prstGeom prst="rect">
              <a:avLst/>
            </a:prstGeom>
            <a:noFill/>
            <a:ln w="1905">
              <a:solidFill>
                <a:schemeClr val="accent1">
                  <a:shade val="50000"/>
                  <a:alpha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20" name="Rechteck 219">
              <a:extLst>
                <a:ext uri="{FF2B5EF4-FFF2-40B4-BE49-F238E27FC236}">
                  <a16:creationId xmlns:a16="http://schemas.microsoft.com/office/drawing/2014/main" id="{5C590E92-2132-4BA1-A150-10285155A226}"/>
                </a:ext>
              </a:extLst>
            </p:cNvPr>
            <p:cNvSpPr/>
            <p:nvPr userDrawn="1"/>
          </p:nvSpPr>
          <p:spPr>
            <a:xfrm>
              <a:off x="2286000" y="5572126"/>
              <a:ext cx="762000" cy="428625"/>
            </a:xfrm>
            <a:prstGeom prst="rect">
              <a:avLst/>
            </a:prstGeom>
            <a:noFill/>
            <a:ln w="1905">
              <a:solidFill>
                <a:schemeClr val="accent1">
                  <a:shade val="50000"/>
                  <a:alpha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21" name="Rechteck 220">
              <a:extLst>
                <a:ext uri="{FF2B5EF4-FFF2-40B4-BE49-F238E27FC236}">
                  <a16:creationId xmlns:a16="http://schemas.microsoft.com/office/drawing/2014/main" id="{0FADBD49-A11D-4B5B-BAF1-E513F4CA1674}"/>
                </a:ext>
              </a:extLst>
            </p:cNvPr>
            <p:cNvSpPr/>
            <p:nvPr userDrawn="1"/>
          </p:nvSpPr>
          <p:spPr>
            <a:xfrm>
              <a:off x="3048000" y="5572126"/>
              <a:ext cx="762000" cy="428625"/>
            </a:xfrm>
            <a:prstGeom prst="rect">
              <a:avLst/>
            </a:prstGeom>
            <a:noFill/>
            <a:ln w="1905">
              <a:solidFill>
                <a:schemeClr val="accent1">
                  <a:shade val="50000"/>
                  <a:alpha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22" name="Rechteck 221">
              <a:extLst>
                <a:ext uri="{FF2B5EF4-FFF2-40B4-BE49-F238E27FC236}">
                  <a16:creationId xmlns:a16="http://schemas.microsoft.com/office/drawing/2014/main" id="{1AC056A9-01B3-497C-A782-AD643BF2E685}"/>
                </a:ext>
              </a:extLst>
            </p:cNvPr>
            <p:cNvSpPr/>
            <p:nvPr userDrawn="1"/>
          </p:nvSpPr>
          <p:spPr>
            <a:xfrm>
              <a:off x="3810000" y="5572126"/>
              <a:ext cx="762000" cy="428625"/>
            </a:xfrm>
            <a:prstGeom prst="rect">
              <a:avLst/>
            </a:prstGeom>
            <a:noFill/>
            <a:ln w="1905">
              <a:solidFill>
                <a:schemeClr val="accent1">
                  <a:shade val="50000"/>
                  <a:alpha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23" name="Rechteck 222">
              <a:extLst>
                <a:ext uri="{FF2B5EF4-FFF2-40B4-BE49-F238E27FC236}">
                  <a16:creationId xmlns:a16="http://schemas.microsoft.com/office/drawing/2014/main" id="{D733481A-6A71-4D3D-B7CD-57CFBFD40572}"/>
                </a:ext>
              </a:extLst>
            </p:cNvPr>
            <p:cNvSpPr/>
            <p:nvPr userDrawn="1"/>
          </p:nvSpPr>
          <p:spPr>
            <a:xfrm>
              <a:off x="4572000" y="5572126"/>
              <a:ext cx="762000" cy="428625"/>
            </a:xfrm>
            <a:prstGeom prst="rect">
              <a:avLst/>
            </a:prstGeom>
            <a:noFill/>
            <a:ln w="1905">
              <a:solidFill>
                <a:schemeClr val="accent1">
                  <a:shade val="50000"/>
                  <a:alpha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24" name="Rechteck 223">
              <a:extLst>
                <a:ext uri="{FF2B5EF4-FFF2-40B4-BE49-F238E27FC236}">
                  <a16:creationId xmlns:a16="http://schemas.microsoft.com/office/drawing/2014/main" id="{09AB867B-6C02-451F-86F9-E02C418767E3}"/>
                </a:ext>
              </a:extLst>
            </p:cNvPr>
            <p:cNvSpPr/>
            <p:nvPr userDrawn="1"/>
          </p:nvSpPr>
          <p:spPr>
            <a:xfrm>
              <a:off x="5334000" y="5572126"/>
              <a:ext cx="762000" cy="428625"/>
            </a:xfrm>
            <a:prstGeom prst="rect">
              <a:avLst/>
            </a:prstGeom>
            <a:noFill/>
            <a:ln w="1905">
              <a:solidFill>
                <a:schemeClr val="accent1">
                  <a:shade val="50000"/>
                  <a:alpha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25" name="Rechteck 224">
              <a:extLst>
                <a:ext uri="{FF2B5EF4-FFF2-40B4-BE49-F238E27FC236}">
                  <a16:creationId xmlns:a16="http://schemas.microsoft.com/office/drawing/2014/main" id="{D74419EA-9418-4FC0-B3BA-2D1E5D5015AB}"/>
                </a:ext>
              </a:extLst>
            </p:cNvPr>
            <p:cNvSpPr/>
            <p:nvPr userDrawn="1"/>
          </p:nvSpPr>
          <p:spPr>
            <a:xfrm>
              <a:off x="6096000" y="5572126"/>
              <a:ext cx="762000" cy="428625"/>
            </a:xfrm>
            <a:prstGeom prst="rect">
              <a:avLst/>
            </a:prstGeom>
            <a:noFill/>
            <a:ln w="1905">
              <a:solidFill>
                <a:schemeClr val="accent1">
                  <a:shade val="50000"/>
                  <a:alpha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26" name="Rechteck 225">
              <a:extLst>
                <a:ext uri="{FF2B5EF4-FFF2-40B4-BE49-F238E27FC236}">
                  <a16:creationId xmlns:a16="http://schemas.microsoft.com/office/drawing/2014/main" id="{EB8D3759-822B-45C5-AD55-77D34C5ADD6E}"/>
                </a:ext>
              </a:extLst>
            </p:cNvPr>
            <p:cNvSpPr/>
            <p:nvPr userDrawn="1"/>
          </p:nvSpPr>
          <p:spPr>
            <a:xfrm>
              <a:off x="6858000" y="5572126"/>
              <a:ext cx="762000" cy="428625"/>
            </a:xfrm>
            <a:prstGeom prst="rect">
              <a:avLst/>
            </a:prstGeom>
            <a:noFill/>
            <a:ln w="1905">
              <a:solidFill>
                <a:schemeClr val="accent1">
                  <a:shade val="50000"/>
                  <a:alpha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27" name="Rechteck 226">
              <a:extLst>
                <a:ext uri="{FF2B5EF4-FFF2-40B4-BE49-F238E27FC236}">
                  <a16:creationId xmlns:a16="http://schemas.microsoft.com/office/drawing/2014/main" id="{411E0788-53ED-4332-BD2D-98A94FDA8699}"/>
                </a:ext>
              </a:extLst>
            </p:cNvPr>
            <p:cNvSpPr/>
            <p:nvPr userDrawn="1"/>
          </p:nvSpPr>
          <p:spPr>
            <a:xfrm>
              <a:off x="7620000" y="5572126"/>
              <a:ext cx="762000" cy="428625"/>
            </a:xfrm>
            <a:prstGeom prst="rect">
              <a:avLst/>
            </a:prstGeom>
            <a:noFill/>
            <a:ln w="1905">
              <a:solidFill>
                <a:schemeClr val="accent1">
                  <a:shade val="50000"/>
                  <a:alpha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28" name="Rechteck 227">
              <a:extLst>
                <a:ext uri="{FF2B5EF4-FFF2-40B4-BE49-F238E27FC236}">
                  <a16:creationId xmlns:a16="http://schemas.microsoft.com/office/drawing/2014/main" id="{C5135B09-B70A-4F3A-AAE2-3CF4C1886047}"/>
                </a:ext>
              </a:extLst>
            </p:cNvPr>
            <p:cNvSpPr/>
            <p:nvPr userDrawn="1"/>
          </p:nvSpPr>
          <p:spPr>
            <a:xfrm>
              <a:off x="8382000" y="5572126"/>
              <a:ext cx="762000" cy="428625"/>
            </a:xfrm>
            <a:prstGeom prst="rect">
              <a:avLst/>
            </a:prstGeom>
            <a:noFill/>
            <a:ln w="1905">
              <a:solidFill>
                <a:schemeClr val="accent1">
                  <a:shade val="50000"/>
                  <a:alpha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29" name="Rechteck 228">
              <a:extLst>
                <a:ext uri="{FF2B5EF4-FFF2-40B4-BE49-F238E27FC236}">
                  <a16:creationId xmlns:a16="http://schemas.microsoft.com/office/drawing/2014/main" id="{12951DDD-F1B9-46FA-B195-20BFC3083AF3}"/>
                </a:ext>
              </a:extLst>
            </p:cNvPr>
            <p:cNvSpPr/>
            <p:nvPr userDrawn="1"/>
          </p:nvSpPr>
          <p:spPr>
            <a:xfrm>
              <a:off x="9144000" y="5572126"/>
              <a:ext cx="762000" cy="428625"/>
            </a:xfrm>
            <a:prstGeom prst="rect">
              <a:avLst/>
            </a:prstGeom>
            <a:noFill/>
            <a:ln w="1905">
              <a:solidFill>
                <a:schemeClr val="accent1">
                  <a:shade val="50000"/>
                  <a:alpha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30" name="Rechteck 229">
              <a:extLst>
                <a:ext uri="{FF2B5EF4-FFF2-40B4-BE49-F238E27FC236}">
                  <a16:creationId xmlns:a16="http://schemas.microsoft.com/office/drawing/2014/main" id="{7FB1464D-2010-4E46-99A9-5A1F95E893A1}"/>
                </a:ext>
              </a:extLst>
            </p:cNvPr>
            <p:cNvSpPr/>
            <p:nvPr userDrawn="1"/>
          </p:nvSpPr>
          <p:spPr>
            <a:xfrm>
              <a:off x="9906000" y="5572126"/>
              <a:ext cx="762000" cy="428625"/>
            </a:xfrm>
            <a:prstGeom prst="rect">
              <a:avLst/>
            </a:prstGeom>
            <a:noFill/>
            <a:ln w="1905">
              <a:solidFill>
                <a:schemeClr val="accent1">
                  <a:shade val="50000"/>
                  <a:alpha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31" name="Rechteck 230">
              <a:extLst>
                <a:ext uri="{FF2B5EF4-FFF2-40B4-BE49-F238E27FC236}">
                  <a16:creationId xmlns:a16="http://schemas.microsoft.com/office/drawing/2014/main" id="{37976588-FB91-4B75-9146-9290C6CA84D5}"/>
                </a:ext>
              </a:extLst>
            </p:cNvPr>
            <p:cNvSpPr/>
            <p:nvPr userDrawn="1"/>
          </p:nvSpPr>
          <p:spPr>
            <a:xfrm>
              <a:off x="10668000" y="5572126"/>
              <a:ext cx="762000" cy="428625"/>
            </a:xfrm>
            <a:prstGeom prst="rect">
              <a:avLst/>
            </a:prstGeom>
            <a:noFill/>
            <a:ln w="1905">
              <a:solidFill>
                <a:schemeClr val="accent1">
                  <a:shade val="50000"/>
                  <a:alpha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32" name="Rechteck 231">
              <a:extLst>
                <a:ext uri="{FF2B5EF4-FFF2-40B4-BE49-F238E27FC236}">
                  <a16:creationId xmlns:a16="http://schemas.microsoft.com/office/drawing/2014/main" id="{C20D8A12-3B18-492C-A3EE-7F2D5BFACD77}"/>
                </a:ext>
              </a:extLst>
            </p:cNvPr>
            <p:cNvSpPr/>
            <p:nvPr userDrawn="1"/>
          </p:nvSpPr>
          <p:spPr>
            <a:xfrm>
              <a:off x="11430000" y="5572126"/>
              <a:ext cx="762000" cy="428625"/>
            </a:xfrm>
            <a:prstGeom prst="rect">
              <a:avLst/>
            </a:prstGeom>
            <a:noFill/>
            <a:ln w="1905">
              <a:solidFill>
                <a:schemeClr val="accent1">
                  <a:shade val="50000"/>
                  <a:alpha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33" name="Rechteck 232">
              <a:extLst>
                <a:ext uri="{FF2B5EF4-FFF2-40B4-BE49-F238E27FC236}">
                  <a16:creationId xmlns:a16="http://schemas.microsoft.com/office/drawing/2014/main" id="{179A3CB7-888E-4EE4-A8FA-AF98F55A571C}"/>
                </a:ext>
              </a:extLst>
            </p:cNvPr>
            <p:cNvSpPr/>
            <p:nvPr userDrawn="1"/>
          </p:nvSpPr>
          <p:spPr>
            <a:xfrm>
              <a:off x="0" y="6000751"/>
              <a:ext cx="762000" cy="428625"/>
            </a:xfrm>
            <a:prstGeom prst="rect">
              <a:avLst/>
            </a:prstGeom>
            <a:noFill/>
            <a:ln w="1905">
              <a:solidFill>
                <a:schemeClr val="accent1">
                  <a:shade val="50000"/>
                  <a:alpha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34" name="Rechteck 233">
              <a:extLst>
                <a:ext uri="{FF2B5EF4-FFF2-40B4-BE49-F238E27FC236}">
                  <a16:creationId xmlns:a16="http://schemas.microsoft.com/office/drawing/2014/main" id="{5759006A-BFC6-41A9-9B2A-53C9A1FA2150}"/>
                </a:ext>
              </a:extLst>
            </p:cNvPr>
            <p:cNvSpPr/>
            <p:nvPr userDrawn="1"/>
          </p:nvSpPr>
          <p:spPr>
            <a:xfrm>
              <a:off x="762000" y="6000751"/>
              <a:ext cx="762000" cy="428625"/>
            </a:xfrm>
            <a:prstGeom prst="rect">
              <a:avLst/>
            </a:prstGeom>
            <a:noFill/>
            <a:ln w="1905">
              <a:solidFill>
                <a:schemeClr val="accent1">
                  <a:shade val="50000"/>
                  <a:alpha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35" name="Rechteck 234">
              <a:extLst>
                <a:ext uri="{FF2B5EF4-FFF2-40B4-BE49-F238E27FC236}">
                  <a16:creationId xmlns:a16="http://schemas.microsoft.com/office/drawing/2014/main" id="{90E9950A-C717-4B8E-9BB3-2546701C1DAF}"/>
                </a:ext>
              </a:extLst>
            </p:cNvPr>
            <p:cNvSpPr/>
            <p:nvPr userDrawn="1"/>
          </p:nvSpPr>
          <p:spPr>
            <a:xfrm>
              <a:off x="1524000" y="6000751"/>
              <a:ext cx="762000" cy="428625"/>
            </a:xfrm>
            <a:prstGeom prst="rect">
              <a:avLst/>
            </a:prstGeom>
            <a:noFill/>
            <a:ln w="1905">
              <a:solidFill>
                <a:schemeClr val="accent1">
                  <a:shade val="50000"/>
                  <a:alpha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36" name="Rechteck 235">
              <a:extLst>
                <a:ext uri="{FF2B5EF4-FFF2-40B4-BE49-F238E27FC236}">
                  <a16:creationId xmlns:a16="http://schemas.microsoft.com/office/drawing/2014/main" id="{8C992912-45BE-48BF-BA60-DFD60EE28E60}"/>
                </a:ext>
              </a:extLst>
            </p:cNvPr>
            <p:cNvSpPr/>
            <p:nvPr userDrawn="1"/>
          </p:nvSpPr>
          <p:spPr>
            <a:xfrm>
              <a:off x="2286000" y="6000751"/>
              <a:ext cx="762000" cy="428625"/>
            </a:xfrm>
            <a:prstGeom prst="rect">
              <a:avLst/>
            </a:prstGeom>
            <a:noFill/>
            <a:ln w="1905">
              <a:solidFill>
                <a:schemeClr val="accent1">
                  <a:shade val="50000"/>
                  <a:alpha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37" name="Rechteck 236">
              <a:extLst>
                <a:ext uri="{FF2B5EF4-FFF2-40B4-BE49-F238E27FC236}">
                  <a16:creationId xmlns:a16="http://schemas.microsoft.com/office/drawing/2014/main" id="{6722F90A-9ECB-455E-A832-39DBF22E53D3}"/>
                </a:ext>
              </a:extLst>
            </p:cNvPr>
            <p:cNvSpPr/>
            <p:nvPr userDrawn="1"/>
          </p:nvSpPr>
          <p:spPr>
            <a:xfrm>
              <a:off x="3048000" y="6000751"/>
              <a:ext cx="762000" cy="428625"/>
            </a:xfrm>
            <a:prstGeom prst="rect">
              <a:avLst/>
            </a:prstGeom>
            <a:noFill/>
            <a:ln w="1905">
              <a:solidFill>
                <a:schemeClr val="accent1">
                  <a:shade val="50000"/>
                  <a:alpha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38" name="Rechteck 237">
              <a:extLst>
                <a:ext uri="{FF2B5EF4-FFF2-40B4-BE49-F238E27FC236}">
                  <a16:creationId xmlns:a16="http://schemas.microsoft.com/office/drawing/2014/main" id="{9B972D30-8C0B-4FA8-A9E3-0AC30BFF81D6}"/>
                </a:ext>
              </a:extLst>
            </p:cNvPr>
            <p:cNvSpPr/>
            <p:nvPr userDrawn="1"/>
          </p:nvSpPr>
          <p:spPr>
            <a:xfrm>
              <a:off x="3810000" y="6000751"/>
              <a:ext cx="762000" cy="428625"/>
            </a:xfrm>
            <a:prstGeom prst="rect">
              <a:avLst/>
            </a:prstGeom>
            <a:noFill/>
            <a:ln w="1905">
              <a:solidFill>
                <a:schemeClr val="accent1">
                  <a:shade val="50000"/>
                  <a:alpha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39" name="Rechteck 238">
              <a:extLst>
                <a:ext uri="{FF2B5EF4-FFF2-40B4-BE49-F238E27FC236}">
                  <a16:creationId xmlns:a16="http://schemas.microsoft.com/office/drawing/2014/main" id="{F29BDF49-44E9-4C45-8AFE-FEE98AB068F2}"/>
                </a:ext>
              </a:extLst>
            </p:cNvPr>
            <p:cNvSpPr/>
            <p:nvPr userDrawn="1"/>
          </p:nvSpPr>
          <p:spPr>
            <a:xfrm>
              <a:off x="4572000" y="6000751"/>
              <a:ext cx="762000" cy="428625"/>
            </a:xfrm>
            <a:prstGeom prst="rect">
              <a:avLst/>
            </a:prstGeom>
            <a:noFill/>
            <a:ln w="1905">
              <a:solidFill>
                <a:schemeClr val="accent1">
                  <a:shade val="50000"/>
                  <a:alpha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40" name="Rechteck 239">
              <a:extLst>
                <a:ext uri="{FF2B5EF4-FFF2-40B4-BE49-F238E27FC236}">
                  <a16:creationId xmlns:a16="http://schemas.microsoft.com/office/drawing/2014/main" id="{625FC6CA-446A-41A6-979D-ED797264DCB2}"/>
                </a:ext>
              </a:extLst>
            </p:cNvPr>
            <p:cNvSpPr/>
            <p:nvPr userDrawn="1"/>
          </p:nvSpPr>
          <p:spPr>
            <a:xfrm>
              <a:off x="5334000" y="6000751"/>
              <a:ext cx="762000" cy="428625"/>
            </a:xfrm>
            <a:prstGeom prst="rect">
              <a:avLst/>
            </a:prstGeom>
            <a:noFill/>
            <a:ln w="1905">
              <a:solidFill>
                <a:schemeClr val="accent1">
                  <a:shade val="50000"/>
                  <a:alpha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41" name="Rechteck 240">
              <a:extLst>
                <a:ext uri="{FF2B5EF4-FFF2-40B4-BE49-F238E27FC236}">
                  <a16:creationId xmlns:a16="http://schemas.microsoft.com/office/drawing/2014/main" id="{226C8804-E262-4868-9FA9-8A1716ACC4F6}"/>
                </a:ext>
              </a:extLst>
            </p:cNvPr>
            <p:cNvSpPr/>
            <p:nvPr userDrawn="1"/>
          </p:nvSpPr>
          <p:spPr>
            <a:xfrm>
              <a:off x="6096000" y="6000751"/>
              <a:ext cx="762000" cy="428625"/>
            </a:xfrm>
            <a:prstGeom prst="rect">
              <a:avLst/>
            </a:prstGeom>
            <a:noFill/>
            <a:ln w="1905">
              <a:solidFill>
                <a:schemeClr val="accent1">
                  <a:shade val="50000"/>
                  <a:alpha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42" name="Rechteck 241">
              <a:extLst>
                <a:ext uri="{FF2B5EF4-FFF2-40B4-BE49-F238E27FC236}">
                  <a16:creationId xmlns:a16="http://schemas.microsoft.com/office/drawing/2014/main" id="{06511C80-A23A-4296-9DE8-05A591FC2952}"/>
                </a:ext>
              </a:extLst>
            </p:cNvPr>
            <p:cNvSpPr/>
            <p:nvPr userDrawn="1"/>
          </p:nvSpPr>
          <p:spPr>
            <a:xfrm>
              <a:off x="6858000" y="6000751"/>
              <a:ext cx="762000" cy="428625"/>
            </a:xfrm>
            <a:prstGeom prst="rect">
              <a:avLst/>
            </a:prstGeom>
            <a:noFill/>
            <a:ln w="1905">
              <a:solidFill>
                <a:schemeClr val="accent1">
                  <a:shade val="50000"/>
                  <a:alpha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43" name="Rechteck 242">
              <a:extLst>
                <a:ext uri="{FF2B5EF4-FFF2-40B4-BE49-F238E27FC236}">
                  <a16:creationId xmlns:a16="http://schemas.microsoft.com/office/drawing/2014/main" id="{7AFD118F-5247-41AE-8708-52556D84BA10}"/>
                </a:ext>
              </a:extLst>
            </p:cNvPr>
            <p:cNvSpPr/>
            <p:nvPr userDrawn="1"/>
          </p:nvSpPr>
          <p:spPr>
            <a:xfrm>
              <a:off x="7620000" y="6000751"/>
              <a:ext cx="762000" cy="428625"/>
            </a:xfrm>
            <a:prstGeom prst="rect">
              <a:avLst/>
            </a:prstGeom>
            <a:noFill/>
            <a:ln w="1905">
              <a:solidFill>
                <a:schemeClr val="accent1">
                  <a:shade val="50000"/>
                  <a:alpha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44" name="Rechteck 243">
              <a:extLst>
                <a:ext uri="{FF2B5EF4-FFF2-40B4-BE49-F238E27FC236}">
                  <a16:creationId xmlns:a16="http://schemas.microsoft.com/office/drawing/2014/main" id="{13F17D7C-1A7A-4672-8BFB-1C56571FF817}"/>
                </a:ext>
              </a:extLst>
            </p:cNvPr>
            <p:cNvSpPr/>
            <p:nvPr userDrawn="1"/>
          </p:nvSpPr>
          <p:spPr>
            <a:xfrm>
              <a:off x="8382000" y="6000751"/>
              <a:ext cx="762000" cy="428625"/>
            </a:xfrm>
            <a:prstGeom prst="rect">
              <a:avLst/>
            </a:prstGeom>
            <a:noFill/>
            <a:ln w="1905">
              <a:solidFill>
                <a:schemeClr val="accent1">
                  <a:shade val="50000"/>
                  <a:alpha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45" name="Rechteck 244">
              <a:extLst>
                <a:ext uri="{FF2B5EF4-FFF2-40B4-BE49-F238E27FC236}">
                  <a16:creationId xmlns:a16="http://schemas.microsoft.com/office/drawing/2014/main" id="{B6D28E13-535A-470A-A823-B3B629CD7849}"/>
                </a:ext>
              </a:extLst>
            </p:cNvPr>
            <p:cNvSpPr/>
            <p:nvPr userDrawn="1"/>
          </p:nvSpPr>
          <p:spPr>
            <a:xfrm>
              <a:off x="9144000" y="6000751"/>
              <a:ext cx="762000" cy="428625"/>
            </a:xfrm>
            <a:prstGeom prst="rect">
              <a:avLst/>
            </a:prstGeom>
            <a:noFill/>
            <a:ln w="1905">
              <a:solidFill>
                <a:schemeClr val="accent1">
                  <a:shade val="50000"/>
                  <a:alpha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46" name="Rechteck 245">
              <a:extLst>
                <a:ext uri="{FF2B5EF4-FFF2-40B4-BE49-F238E27FC236}">
                  <a16:creationId xmlns:a16="http://schemas.microsoft.com/office/drawing/2014/main" id="{72D277BF-B82C-49F8-860D-CA5240D600D2}"/>
                </a:ext>
              </a:extLst>
            </p:cNvPr>
            <p:cNvSpPr/>
            <p:nvPr userDrawn="1"/>
          </p:nvSpPr>
          <p:spPr>
            <a:xfrm>
              <a:off x="9906000" y="6000751"/>
              <a:ext cx="762000" cy="428625"/>
            </a:xfrm>
            <a:prstGeom prst="rect">
              <a:avLst/>
            </a:prstGeom>
            <a:noFill/>
            <a:ln w="1905">
              <a:solidFill>
                <a:schemeClr val="accent1">
                  <a:shade val="50000"/>
                  <a:alpha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47" name="Rechteck 246">
              <a:extLst>
                <a:ext uri="{FF2B5EF4-FFF2-40B4-BE49-F238E27FC236}">
                  <a16:creationId xmlns:a16="http://schemas.microsoft.com/office/drawing/2014/main" id="{1F92DFCB-50FE-4881-95A6-DF4E83408F61}"/>
                </a:ext>
              </a:extLst>
            </p:cNvPr>
            <p:cNvSpPr/>
            <p:nvPr userDrawn="1"/>
          </p:nvSpPr>
          <p:spPr>
            <a:xfrm>
              <a:off x="10668000" y="6000751"/>
              <a:ext cx="762000" cy="428625"/>
            </a:xfrm>
            <a:prstGeom prst="rect">
              <a:avLst/>
            </a:prstGeom>
            <a:noFill/>
            <a:ln w="1905">
              <a:solidFill>
                <a:schemeClr val="accent1">
                  <a:shade val="50000"/>
                  <a:alpha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48" name="Rechteck 247">
              <a:extLst>
                <a:ext uri="{FF2B5EF4-FFF2-40B4-BE49-F238E27FC236}">
                  <a16:creationId xmlns:a16="http://schemas.microsoft.com/office/drawing/2014/main" id="{40A0BEC2-0445-4224-9519-B62F117FB037}"/>
                </a:ext>
              </a:extLst>
            </p:cNvPr>
            <p:cNvSpPr/>
            <p:nvPr userDrawn="1"/>
          </p:nvSpPr>
          <p:spPr>
            <a:xfrm>
              <a:off x="11430000" y="6000751"/>
              <a:ext cx="762000" cy="428625"/>
            </a:xfrm>
            <a:prstGeom prst="rect">
              <a:avLst/>
            </a:prstGeom>
            <a:noFill/>
            <a:ln w="1905">
              <a:solidFill>
                <a:schemeClr val="accent1">
                  <a:shade val="50000"/>
                  <a:alpha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49" name="Rechteck 248">
              <a:extLst>
                <a:ext uri="{FF2B5EF4-FFF2-40B4-BE49-F238E27FC236}">
                  <a16:creationId xmlns:a16="http://schemas.microsoft.com/office/drawing/2014/main" id="{4C2244F1-C430-4885-86BF-7E474CFB380E}"/>
                </a:ext>
              </a:extLst>
            </p:cNvPr>
            <p:cNvSpPr/>
            <p:nvPr userDrawn="1"/>
          </p:nvSpPr>
          <p:spPr>
            <a:xfrm>
              <a:off x="0" y="6429376"/>
              <a:ext cx="762000" cy="428625"/>
            </a:xfrm>
            <a:prstGeom prst="rect">
              <a:avLst/>
            </a:prstGeom>
            <a:noFill/>
            <a:ln w="1905">
              <a:solidFill>
                <a:schemeClr val="accent1">
                  <a:shade val="50000"/>
                  <a:alpha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50" name="Rechteck 249">
              <a:extLst>
                <a:ext uri="{FF2B5EF4-FFF2-40B4-BE49-F238E27FC236}">
                  <a16:creationId xmlns:a16="http://schemas.microsoft.com/office/drawing/2014/main" id="{BC157D3D-9A45-4AFF-AD0B-63EE9E7AFC9B}"/>
                </a:ext>
              </a:extLst>
            </p:cNvPr>
            <p:cNvSpPr/>
            <p:nvPr userDrawn="1"/>
          </p:nvSpPr>
          <p:spPr>
            <a:xfrm>
              <a:off x="762000" y="6429376"/>
              <a:ext cx="762000" cy="428625"/>
            </a:xfrm>
            <a:prstGeom prst="rect">
              <a:avLst/>
            </a:prstGeom>
            <a:noFill/>
            <a:ln w="1905">
              <a:solidFill>
                <a:schemeClr val="accent1">
                  <a:shade val="50000"/>
                  <a:alpha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51" name="Rechteck 250">
              <a:extLst>
                <a:ext uri="{FF2B5EF4-FFF2-40B4-BE49-F238E27FC236}">
                  <a16:creationId xmlns:a16="http://schemas.microsoft.com/office/drawing/2014/main" id="{751CCCC5-C056-46FC-A8A9-7D9A0D0CFB60}"/>
                </a:ext>
              </a:extLst>
            </p:cNvPr>
            <p:cNvSpPr/>
            <p:nvPr userDrawn="1"/>
          </p:nvSpPr>
          <p:spPr>
            <a:xfrm>
              <a:off x="1524000" y="6429376"/>
              <a:ext cx="762000" cy="428625"/>
            </a:xfrm>
            <a:prstGeom prst="rect">
              <a:avLst/>
            </a:prstGeom>
            <a:noFill/>
            <a:ln w="1905">
              <a:solidFill>
                <a:schemeClr val="accent1">
                  <a:shade val="50000"/>
                  <a:alpha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52" name="Rechteck 251">
              <a:extLst>
                <a:ext uri="{FF2B5EF4-FFF2-40B4-BE49-F238E27FC236}">
                  <a16:creationId xmlns:a16="http://schemas.microsoft.com/office/drawing/2014/main" id="{DD0D8D30-592E-4B09-B947-487D24CE4F09}"/>
                </a:ext>
              </a:extLst>
            </p:cNvPr>
            <p:cNvSpPr/>
            <p:nvPr userDrawn="1"/>
          </p:nvSpPr>
          <p:spPr>
            <a:xfrm>
              <a:off x="2286000" y="6429376"/>
              <a:ext cx="762000" cy="428625"/>
            </a:xfrm>
            <a:prstGeom prst="rect">
              <a:avLst/>
            </a:prstGeom>
            <a:noFill/>
            <a:ln w="1905">
              <a:solidFill>
                <a:schemeClr val="accent1">
                  <a:shade val="50000"/>
                  <a:alpha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53" name="Rechteck 252">
              <a:extLst>
                <a:ext uri="{FF2B5EF4-FFF2-40B4-BE49-F238E27FC236}">
                  <a16:creationId xmlns:a16="http://schemas.microsoft.com/office/drawing/2014/main" id="{5C5AD86F-CC99-4314-A01B-1E729BE4E090}"/>
                </a:ext>
              </a:extLst>
            </p:cNvPr>
            <p:cNvSpPr/>
            <p:nvPr userDrawn="1"/>
          </p:nvSpPr>
          <p:spPr>
            <a:xfrm>
              <a:off x="3048000" y="6429376"/>
              <a:ext cx="762000" cy="428625"/>
            </a:xfrm>
            <a:prstGeom prst="rect">
              <a:avLst/>
            </a:prstGeom>
            <a:noFill/>
            <a:ln w="1905">
              <a:solidFill>
                <a:schemeClr val="accent1">
                  <a:shade val="50000"/>
                  <a:alpha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54" name="Rechteck 253">
              <a:extLst>
                <a:ext uri="{FF2B5EF4-FFF2-40B4-BE49-F238E27FC236}">
                  <a16:creationId xmlns:a16="http://schemas.microsoft.com/office/drawing/2014/main" id="{61906613-1EDF-4EF1-817C-36BF8366C94E}"/>
                </a:ext>
              </a:extLst>
            </p:cNvPr>
            <p:cNvSpPr/>
            <p:nvPr userDrawn="1"/>
          </p:nvSpPr>
          <p:spPr>
            <a:xfrm>
              <a:off x="3810000" y="6429376"/>
              <a:ext cx="762000" cy="428625"/>
            </a:xfrm>
            <a:prstGeom prst="rect">
              <a:avLst/>
            </a:prstGeom>
            <a:noFill/>
            <a:ln w="1905">
              <a:solidFill>
                <a:schemeClr val="accent1">
                  <a:shade val="50000"/>
                  <a:alpha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55" name="Rechteck 254">
              <a:extLst>
                <a:ext uri="{FF2B5EF4-FFF2-40B4-BE49-F238E27FC236}">
                  <a16:creationId xmlns:a16="http://schemas.microsoft.com/office/drawing/2014/main" id="{0D021887-D812-4289-8E68-4ED0E9683A72}"/>
                </a:ext>
              </a:extLst>
            </p:cNvPr>
            <p:cNvSpPr/>
            <p:nvPr userDrawn="1"/>
          </p:nvSpPr>
          <p:spPr>
            <a:xfrm>
              <a:off x="4572000" y="6429376"/>
              <a:ext cx="762000" cy="428625"/>
            </a:xfrm>
            <a:prstGeom prst="rect">
              <a:avLst/>
            </a:prstGeom>
            <a:noFill/>
            <a:ln w="1905">
              <a:solidFill>
                <a:schemeClr val="accent1">
                  <a:shade val="50000"/>
                  <a:alpha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56" name="Rechteck 255">
              <a:extLst>
                <a:ext uri="{FF2B5EF4-FFF2-40B4-BE49-F238E27FC236}">
                  <a16:creationId xmlns:a16="http://schemas.microsoft.com/office/drawing/2014/main" id="{38031A86-B765-4449-AA09-C732A7A2795E}"/>
                </a:ext>
              </a:extLst>
            </p:cNvPr>
            <p:cNvSpPr/>
            <p:nvPr userDrawn="1"/>
          </p:nvSpPr>
          <p:spPr>
            <a:xfrm>
              <a:off x="5334000" y="6429376"/>
              <a:ext cx="762000" cy="428625"/>
            </a:xfrm>
            <a:prstGeom prst="rect">
              <a:avLst/>
            </a:prstGeom>
            <a:noFill/>
            <a:ln w="1905">
              <a:solidFill>
                <a:schemeClr val="accent1">
                  <a:shade val="50000"/>
                  <a:alpha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57" name="Rechteck 256">
              <a:extLst>
                <a:ext uri="{FF2B5EF4-FFF2-40B4-BE49-F238E27FC236}">
                  <a16:creationId xmlns:a16="http://schemas.microsoft.com/office/drawing/2014/main" id="{8E4C7A56-36A6-4C0D-9641-93015B5684C0}"/>
                </a:ext>
              </a:extLst>
            </p:cNvPr>
            <p:cNvSpPr/>
            <p:nvPr userDrawn="1"/>
          </p:nvSpPr>
          <p:spPr>
            <a:xfrm>
              <a:off x="6096000" y="6429376"/>
              <a:ext cx="762000" cy="428625"/>
            </a:xfrm>
            <a:prstGeom prst="rect">
              <a:avLst/>
            </a:prstGeom>
            <a:noFill/>
            <a:ln w="1905">
              <a:solidFill>
                <a:schemeClr val="accent1">
                  <a:shade val="50000"/>
                  <a:alpha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58" name="Rechteck 257">
              <a:extLst>
                <a:ext uri="{FF2B5EF4-FFF2-40B4-BE49-F238E27FC236}">
                  <a16:creationId xmlns:a16="http://schemas.microsoft.com/office/drawing/2014/main" id="{A8E7F322-8489-4036-B791-C9DC088F1C69}"/>
                </a:ext>
              </a:extLst>
            </p:cNvPr>
            <p:cNvSpPr/>
            <p:nvPr userDrawn="1"/>
          </p:nvSpPr>
          <p:spPr>
            <a:xfrm>
              <a:off x="6858000" y="6429376"/>
              <a:ext cx="762000" cy="428625"/>
            </a:xfrm>
            <a:prstGeom prst="rect">
              <a:avLst/>
            </a:prstGeom>
            <a:noFill/>
            <a:ln w="1905">
              <a:solidFill>
                <a:schemeClr val="accent1">
                  <a:shade val="50000"/>
                  <a:alpha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59" name="Rechteck 258">
              <a:extLst>
                <a:ext uri="{FF2B5EF4-FFF2-40B4-BE49-F238E27FC236}">
                  <a16:creationId xmlns:a16="http://schemas.microsoft.com/office/drawing/2014/main" id="{1F678073-858C-49D0-8712-578CFEB9DC36}"/>
                </a:ext>
              </a:extLst>
            </p:cNvPr>
            <p:cNvSpPr/>
            <p:nvPr userDrawn="1"/>
          </p:nvSpPr>
          <p:spPr>
            <a:xfrm>
              <a:off x="7620000" y="6429376"/>
              <a:ext cx="762000" cy="428625"/>
            </a:xfrm>
            <a:prstGeom prst="rect">
              <a:avLst/>
            </a:prstGeom>
            <a:noFill/>
            <a:ln w="1905">
              <a:solidFill>
                <a:schemeClr val="accent1">
                  <a:shade val="50000"/>
                  <a:alpha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60" name="Rechteck 259">
              <a:extLst>
                <a:ext uri="{FF2B5EF4-FFF2-40B4-BE49-F238E27FC236}">
                  <a16:creationId xmlns:a16="http://schemas.microsoft.com/office/drawing/2014/main" id="{FF5DECDB-2988-4784-A8A4-B436DC899095}"/>
                </a:ext>
              </a:extLst>
            </p:cNvPr>
            <p:cNvSpPr/>
            <p:nvPr userDrawn="1"/>
          </p:nvSpPr>
          <p:spPr>
            <a:xfrm>
              <a:off x="8382000" y="6429376"/>
              <a:ext cx="762000" cy="428625"/>
            </a:xfrm>
            <a:prstGeom prst="rect">
              <a:avLst/>
            </a:prstGeom>
            <a:noFill/>
            <a:ln w="1905">
              <a:solidFill>
                <a:schemeClr val="accent1">
                  <a:shade val="50000"/>
                  <a:alpha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61" name="Rechteck 260">
              <a:extLst>
                <a:ext uri="{FF2B5EF4-FFF2-40B4-BE49-F238E27FC236}">
                  <a16:creationId xmlns:a16="http://schemas.microsoft.com/office/drawing/2014/main" id="{8B3E534E-D655-405B-AD6A-80FC2F4FE058}"/>
                </a:ext>
              </a:extLst>
            </p:cNvPr>
            <p:cNvSpPr/>
            <p:nvPr userDrawn="1"/>
          </p:nvSpPr>
          <p:spPr>
            <a:xfrm>
              <a:off x="9144000" y="6429376"/>
              <a:ext cx="762000" cy="428625"/>
            </a:xfrm>
            <a:prstGeom prst="rect">
              <a:avLst/>
            </a:prstGeom>
            <a:noFill/>
            <a:ln w="1905">
              <a:solidFill>
                <a:schemeClr val="accent1">
                  <a:shade val="50000"/>
                  <a:alpha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62" name="Rechteck 261">
              <a:extLst>
                <a:ext uri="{FF2B5EF4-FFF2-40B4-BE49-F238E27FC236}">
                  <a16:creationId xmlns:a16="http://schemas.microsoft.com/office/drawing/2014/main" id="{40BD3897-6081-48AB-810E-62B5C0C99206}"/>
                </a:ext>
              </a:extLst>
            </p:cNvPr>
            <p:cNvSpPr/>
            <p:nvPr userDrawn="1"/>
          </p:nvSpPr>
          <p:spPr>
            <a:xfrm>
              <a:off x="9906000" y="6429376"/>
              <a:ext cx="762000" cy="428625"/>
            </a:xfrm>
            <a:prstGeom prst="rect">
              <a:avLst/>
            </a:prstGeom>
            <a:noFill/>
            <a:ln w="1905">
              <a:solidFill>
                <a:schemeClr val="accent1">
                  <a:shade val="50000"/>
                  <a:alpha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63" name="Rechteck 262">
              <a:extLst>
                <a:ext uri="{FF2B5EF4-FFF2-40B4-BE49-F238E27FC236}">
                  <a16:creationId xmlns:a16="http://schemas.microsoft.com/office/drawing/2014/main" id="{7A5904AE-457D-4550-8079-8D50E896AD14}"/>
                </a:ext>
              </a:extLst>
            </p:cNvPr>
            <p:cNvSpPr/>
            <p:nvPr userDrawn="1"/>
          </p:nvSpPr>
          <p:spPr>
            <a:xfrm>
              <a:off x="10668000" y="6429376"/>
              <a:ext cx="762000" cy="428625"/>
            </a:xfrm>
            <a:prstGeom prst="rect">
              <a:avLst/>
            </a:prstGeom>
            <a:noFill/>
            <a:ln w="1905">
              <a:solidFill>
                <a:schemeClr val="accent1">
                  <a:shade val="50000"/>
                  <a:alpha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64" name="Rechteck 263">
              <a:extLst>
                <a:ext uri="{FF2B5EF4-FFF2-40B4-BE49-F238E27FC236}">
                  <a16:creationId xmlns:a16="http://schemas.microsoft.com/office/drawing/2014/main" id="{7BF26FC1-8CB8-46F6-A715-EFA916C751D2}"/>
                </a:ext>
              </a:extLst>
            </p:cNvPr>
            <p:cNvSpPr/>
            <p:nvPr userDrawn="1"/>
          </p:nvSpPr>
          <p:spPr>
            <a:xfrm>
              <a:off x="11430000" y="6429376"/>
              <a:ext cx="762000" cy="428625"/>
            </a:xfrm>
            <a:prstGeom prst="rect">
              <a:avLst/>
            </a:prstGeom>
            <a:noFill/>
            <a:ln w="1905">
              <a:solidFill>
                <a:schemeClr val="accent1">
                  <a:shade val="50000"/>
                  <a:alpha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grpSp>
        <p:nvGrpSpPr>
          <p:cNvPr id="4" name="Gruppieren 3">
            <a:extLst>
              <a:ext uri="{FF2B5EF4-FFF2-40B4-BE49-F238E27FC236}">
                <a16:creationId xmlns:a16="http://schemas.microsoft.com/office/drawing/2014/main" id="{1577DD40-CDBA-4544-BD2A-180C4C3AA7C2}"/>
              </a:ext>
            </a:extLst>
          </p:cNvPr>
          <p:cNvGrpSpPr/>
          <p:nvPr userDrawn="1"/>
        </p:nvGrpSpPr>
        <p:grpSpPr>
          <a:xfrm>
            <a:off x="0" y="1713600"/>
            <a:ext cx="1154287" cy="1713150"/>
            <a:chOff x="0" y="2519458"/>
            <a:chExt cx="1154287" cy="1713150"/>
          </a:xfrm>
        </p:grpSpPr>
        <p:sp>
          <p:nvSpPr>
            <p:cNvPr id="265" name="Rechteck 264">
              <a:extLst>
                <a:ext uri="{FF2B5EF4-FFF2-40B4-BE49-F238E27FC236}">
                  <a16:creationId xmlns:a16="http://schemas.microsoft.com/office/drawing/2014/main" id="{5A402FF9-110C-4953-80D6-BF75995D4DB1}"/>
                </a:ext>
              </a:extLst>
            </p:cNvPr>
            <p:cNvSpPr/>
            <p:nvPr userDrawn="1"/>
          </p:nvSpPr>
          <p:spPr>
            <a:xfrm>
              <a:off x="0" y="4154970"/>
              <a:ext cx="1154287" cy="77638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66" name="Rechteck 265">
              <a:extLst>
                <a:ext uri="{FF2B5EF4-FFF2-40B4-BE49-F238E27FC236}">
                  <a16:creationId xmlns:a16="http://schemas.microsoft.com/office/drawing/2014/main" id="{8994D956-131F-47D8-B84B-0F4CD0647100}"/>
                </a:ext>
              </a:extLst>
            </p:cNvPr>
            <p:cNvSpPr/>
            <p:nvPr userDrawn="1"/>
          </p:nvSpPr>
          <p:spPr>
            <a:xfrm>
              <a:off x="0" y="2519458"/>
              <a:ext cx="1154287" cy="77638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pic>
        <p:nvPicPr>
          <p:cNvPr id="267" name="Grafik 266">
            <a:extLst>
              <a:ext uri="{FF2B5EF4-FFF2-40B4-BE49-F238E27FC236}">
                <a16:creationId xmlns:a16="http://schemas.microsoft.com/office/drawing/2014/main" id="{B282ED2A-9A92-413F-828A-1B0736052EC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010164" y="6234470"/>
            <a:ext cx="2431123" cy="3313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218528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0350894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opiervorlage Le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9F0D003-8735-47B8-A426-9AF916E98A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" y="428400"/>
            <a:ext cx="10663238" cy="1498840"/>
          </a:xfr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  <p:grpSp>
        <p:nvGrpSpPr>
          <p:cNvPr id="9" name="Gruppieren 8">
            <a:extLst>
              <a:ext uri="{FF2B5EF4-FFF2-40B4-BE49-F238E27FC236}">
                <a16:creationId xmlns:a16="http://schemas.microsoft.com/office/drawing/2014/main" id="{21957978-B9C6-47A7-8951-B2BEC0B7AA23}"/>
              </a:ext>
            </a:extLst>
          </p:cNvPr>
          <p:cNvGrpSpPr/>
          <p:nvPr userDrawn="1"/>
        </p:nvGrpSpPr>
        <p:grpSpPr>
          <a:xfrm>
            <a:off x="0" y="428400"/>
            <a:ext cx="763200" cy="1498840"/>
            <a:chOff x="0" y="428400"/>
            <a:chExt cx="763200" cy="1498840"/>
          </a:xfrm>
        </p:grpSpPr>
        <p:sp>
          <p:nvSpPr>
            <p:cNvPr id="10" name="Rechteck 9">
              <a:extLst>
                <a:ext uri="{FF2B5EF4-FFF2-40B4-BE49-F238E27FC236}">
                  <a16:creationId xmlns:a16="http://schemas.microsoft.com/office/drawing/2014/main" id="{EF11403B-2AB2-46D1-833D-5D40C952237A}"/>
                </a:ext>
              </a:extLst>
            </p:cNvPr>
            <p:cNvSpPr/>
            <p:nvPr userDrawn="1"/>
          </p:nvSpPr>
          <p:spPr>
            <a:xfrm>
              <a:off x="0" y="1849602"/>
              <a:ext cx="763200" cy="77638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4" name="Rechteck 13">
              <a:extLst>
                <a:ext uri="{FF2B5EF4-FFF2-40B4-BE49-F238E27FC236}">
                  <a16:creationId xmlns:a16="http://schemas.microsoft.com/office/drawing/2014/main" id="{DDF319CF-ED3C-44BE-852A-BA9F3C901BFC}"/>
                </a:ext>
              </a:extLst>
            </p:cNvPr>
            <p:cNvSpPr/>
            <p:nvPr userDrawn="1"/>
          </p:nvSpPr>
          <p:spPr>
            <a:xfrm>
              <a:off x="0" y="428400"/>
              <a:ext cx="763200" cy="77638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sp>
        <p:nvSpPr>
          <p:cNvPr id="7" name="Textplatzhalter 6">
            <a:extLst>
              <a:ext uri="{FF2B5EF4-FFF2-40B4-BE49-F238E27FC236}">
                <a16:creationId xmlns:a16="http://schemas.microsoft.com/office/drawing/2014/main" id="{FEA1E179-698C-4149-B26D-57613BBD5CB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275387" y="4183063"/>
            <a:ext cx="2687457" cy="1817687"/>
          </a:xfrm>
        </p:spPr>
        <p:txBody>
          <a:bodyPr anchor="b"/>
          <a:lstStyle>
            <a:lvl1pPr marL="0" indent="0">
              <a:spcBef>
                <a:spcPts val="800"/>
              </a:spcBef>
              <a:buFont typeface="Arial" panose="020B0604020202020204" pitchFamily="34" charset="0"/>
              <a:buNone/>
              <a:defRPr sz="1000"/>
            </a:lvl1pPr>
            <a:lvl2pPr marL="720000" indent="0">
              <a:spcBef>
                <a:spcPts val="800"/>
              </a:spcBef>
              <a:buNone/>
              <a:defRPr sz="1000"/>
            </a:lvl2pPr>
            <a:lvl3pPr marL="0" indent="0">
              <a:spcBef>
                <a:spcPts val="1200"/>
              </a:spcBef>
              <a:buNone/>
              <a:defRPr sz="800"/>
            </a:lvl3pPr>
            <a:lvl4pPr marL="0" indent="0">
              <a:spcBef>
                <a:spcPts val="1200"/>
              </a:spcBef>
              <a:buFont typeface="Arial" panose="020B0604020202020204" pitchFamily="34" charset="0"/>
              <a:buNone/>
              <a:defRPr sz="800">
                <a:solidFill>
                  <a:schemeClr val="tx1"/>
                </a:solidFill>
                <a:latin typeface="Source Sans Pro" panose="020B0503030403020204" pitchFamily="34" charset="0"/>
                <a:ea typeface="Source Sans Pro" panose="020B0503030403020204" pitchFamily="34" charset="0"/>
              </a:defRPr>
            </a:lvl4pPr>
            <a:lvl5pPr marL="0" indent="0">
              <a:spcBef>
                <a:spcPts val="1200"/>
              </a:spcBef>
              <a:buNone/>
              <a:defRPr sz="800">
                <a:latin typeface="Source Sans Pro" panose="020B0503030403020204" pitchFamily="34" charset="0"/>
                <a:ea typeface="Source Sans Pro" panose="020B0503030403020204" pitchFamily="34" charset="0"/>
              </a:defRPr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Datumsplatzhalter 5">
            <a:extLst>
              <a:ext uri="{FF2B5EF4-FFF2-40B4-BE49-F238E27FC236}">
                <a16:creationId xmlns:a16="http://schemas.microsoft.com/office/drawing/2014/main" id="{16A99A44-71D0-4987-9D24-F3AF4157E240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de-DE"/>
              <a:t>00.00.2020</a:t>
            </a:r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1F65BDF1-6E9E-40D4-B742-5DB95AC40289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de-DE"/>
              <a:t>© Evangelische Kirche in Deutschland · www.ekd.de</a:t>
            </a:r>
          </a:p>
        </p:txBody>
      </p:sp>
      <p:sp>
        <p:nvSpPr>
          <p:cNvPr id="11" name="Foliennummernplatzhalter 10">
            <a:extLst>
              <a:ext uri="{FF2B5EF4-FFF2-40B4-BE49-F238E27FC236}">
                <a16:creationId xmlns:a16="http://schemas.microsoft.com/office/drawing/2014/main" id="{84E0754E-CBB2-4CD6-ACDE-4CDBF77B72A7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6FD2C6BC-AD19-475D-8CAB-16685D72277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925056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chluss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Bildplatzhalter 267">
            <a:extLst>
              <a:ext uri="{FF2B5EF4-FFF2-40B4-BE49-F238E27FC236}">
                <a16:creationId xmlns:a16="http://schemas.microsoft.com/office/drawing/2014/main" id="{C5DA171D-15D2-4A98-972A-47B5E4CF4C08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1"/>
            <a:ext cx="12192000" cy="4287600"/>
          </a:xfrm>
          <a:solidFill>
            <a:schemeClr val="tx2">
              <a:lumMod val="20000"/>
              <a:lumOff val="80000"/>
            </a:schemeClr>
          </a:solidFill>
        </p:spPr>
        <p:txBody>
          <a:bodyPr>
            <a:normAutofit/>
          </a:bodyPr>
          <a:lstStyle>
            <a:lvl1pPr marL="0" indent="0">
              <a:buNone/>
              <a:defRPr sz="1800"/>
            </a:lvl1pPr>
          </a:lstStyle>
          <a:p>
            <a:r>
              <a:rPr lang="de-DE"/>
              <a:t>Bild durch Klicken auf Symbol hinzufügen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29846F1B-B12A-442C-9885-7D545BEC636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54287" y="4286249"/>
            <a:ext cx="10275713" cy="1285876"/>
          </a:xfrm>
        </p:spPr>
        <p:txBody>
          <a:bodyPr lIns="0" tIns="0" rIns="0" bIns="0" anchor="ctr">
            <a:normAutofit/>
          </a:bodyPr>
          <a:lstStyle>
            <a:lvl1pPr algn="l">
              <a:defRPr sz="3800"/>
            </a:lvl1pPr>
          </a:lstStyle>
          <a:p>
            <a:r>
              <a:rPr lang="de-DE"/>
              <a:t>Mastertitelformat bearbeiten</a:t>
            </a:r>
          </a:p>
        </p:txBody>
      </p:sp>
      <p:grpSp>
        <p:nvGrpSpPr>
          <p:cNvPr id="8" name="Raster" hidden="1">
            <a:extLst>
              <a:ext uri="{FF2B5EF4-FFF2-40B4-BE49-F238E27FC236}">
                <a16:creationId xmlns:a16="http://schemas.microsoft.com/office/drawing/2014/main" id="{74A3965B-022F-4B0D-8831-387B68F2A885}"/>
              </a:ext>
            </a:extLst>
          </p:cNvPr>
          <p:cNvGrpSpPr/>
          <p:nvPr userDrawn="1"/>
        </p:nvGrpSpPr>
        <p:grpSpPr>
          <a:xfrm>
            <a:off x="0" y="0"/>
            <a:ext cx="12192000" cy="6858000"/>
            <a:chOff x="0" y="1"/>
            <a:chExt cx="12192000" cy="6858000"/>
          </a:xfrm>
        </p:grpSpPr>
        <p:sp>
          <p:nvSpPr>
            <p:cNvPr id="9" name="Rechteck 8">
              <a:extLst>
                <a:ext uri="{FF2B5EF4-FFF2-40B4-BE49-F238E27FC236}">
                  <a16:creationId xmlns:a16="http://schemas.microsoft.com/office/drawing/2014/main" id="{0E65BC30-A45E-4FEA-8B56-EFA9AFE3CED6}"/>
                </a:ext>
              </a:extLst>
            </p:cNvPr>
            <p:cNvSpPr/>
            <p:nvPr userDrawn="1"/>
          </p:nvSpPr>
          <p:spPr>
            <a:xfrm>
              <a:off x="0" y="1"/>
              <a:ext cx="762000" cy="428625"/>
            </a:xfrm>
            <a:prstGeom prst="rect">
              <a:avLst/>
            </a:prstGeom>
            <a:noFill/>
            <a:ln w="1905">
              <a:solidFill>
                <a:schemeClr val="accent1">
                  <a:shade val="50000"/>
                  <a:alpha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0" name="Rechteck 9">
              <a:extLst>
                <a:ext uri="{FF2B5EF4-FFF2-40B4-BE49-F238E27FC236}">
                  <a16:creationId xmlns:a16="http://schemas.microsoft.com/office/drawing/2014/main" id="{59CD850E-7C23-4958-A78A-B648AA0BB670}"/>
                </a:ext>
              </a:extLst>
            </p:cNvPr>
            <p:cNvSpPr/>
            <p:nvPr userDrawn="1"/>
          </p:nvSpPr>
          <p:spPr>
            <a:xfrm>
              <a:off x="762000" y="1"/>
              <a:ext cx="762000" cy="428625"/>
            </a:xfrm>
            <a:prstGeom prst="rect">
              <a:avLst/>
            </a:prstGeom>
            <a:noFill/>
            <a:ln w="1905">
              <a:solidFill>
                <a:schemeClr val="accent1">
                  <a:shade val="50000"/>
                  <a:alpha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1" name="Rechteck 10">
              <a:extLst>
                <a:ext uri="{FF2B5EF4-FFF2-40B4-BE49-F238E27FC236}">
                  <a16:creationId xmlns:a16="http://schemas.microsoft.com/office/drawing/2014/main" id="{96B8E095-08D7-4FAA-853B-620B9BEECBEF}"/>
                </a:ext>
              </a:extLst>
            </p:cNvPr>
            <p:cNvSpPr/>
            <p:nvPr userDrawn="1"/>
          </p:nvSpPr>
          <p:spPr>
            <a:xfrm>
              <a:off x="1524000" y="1"/>
              <a:ext cx="762000" cy="428625"/>
            </a:xfrm>
            <a:prstGeom prst="rect">
              <a:avLst/>
            </a:prstGeom>
            <a:noFill/>
            <a:ln w="1905">
              <a:solidFill>
                <a:schemeClr val="accent1">
                  <a:shade val="50000"/>
                  <a:alpha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2" name="Rechteck 11">
              <a:extLst>
                <a:ext uri="{FF2B5EF4-FFF2-40B4-BE49-F238E27FC236}">
                  <a16:creationId xmlns:a16="http://schemas.microsoft.com/office/drawing/2014/main" id="{E7D23A35-226E-42EA-9DAE-73D80B11B6D0}"/>
                </a:ext>
              </a:extLst>
            </p:cNvPr>
            <p:cNvSpPr/>
            <p:nvPr userDrawn="1"/>
          </p:nvSpPr>
          <p:spPr>
            <a:xfrm>
              <a:off x="2286000" y="1"/>
              <a:ext cx="762000" cy="428625"/>
            </a:xfrm>
            <a:prstGeom prst="rect">
              <a:avLst/>
            </a:prstGeom>
            <a:noFill/>
            <a:ln w="1905">
              <a:solidFill>
                <a:schemeClr val="accent1">
                  <a:shade val="50000"/>
                  <a:alpha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3" name="Rechteck 12">
              <a:extLst>
                <a:ext uri="{FF2B5EF4-FFF2-40B4-BE49-F238E27FC236}">
                  <a16:creationId xmlns:a16="http://schemas.microsoft.com/office/drawing/2014/main" id="{B1AC8FD0-C517-4802-A5FD-FDD7EA9DC6CF}"/>
                </a:ext>
              </a:extLst>
            </p:cNvPr>
            <p:cNvSpPr/>
            <p:nvPr userDrawn="1"/>
          </p:nvSpPr>
          <p:spPr>
            <a:xfrm>
              <a:off x="3048000" y="1"/>
              <a:ext cx="762000" cy="428625"/>
            </a:xfrm>
            <a:prstGeom prst="rect">
              <a:avLst/>
            </a:prstGeom>
            <a:noFill/>
            <a:ln w="1905">
              <a:solidFill>
                <a:schemeClr val="accent1">
                  <a:shade val="50000"/>
                  <a:alpha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4" name="Rechteck 13">
              <a:extLst>
                <a:ext uri="{FF2B5EF4-FFF2-40B4-BE49-F238E27FC236}">
                  <a16:creationId xmlns:a16="http://schemas.microsoft.com/office/drawing/2014/main" id="{A1DED7B2-8721-49E2-B29D-3E85B05643E7}"/>
                </a:ext>
              </a:extLst>
            </p:cNvPr>
            <p:cNvSpPr/>
            <p:nvPr userDrawn="1"/>
          </p:nvSpPr>
          <p:spPr>
            <a:xfrm>
              <a:off x="3810000" y="1"/>
              <a:ext cx="762000" cy="428625"/>
            </a:xfrm>
            <a:prstGeom prst="rect">
              <a:avLst/>
            </a:prstGeom>
            <a:noFill/>
            <a:ln w="1905">
              <a:solidFill>
                <a:schemeClr val="accent1">
                  <a:shade val="50000"/>
                  <a:alpha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5" name="Rechteck 14">
              <a:extLst>
                <a:ext uri="{FF2B5EF4-FFF2-40B4-BE49-F238E27FC236}">
                  <a16:creationId xmlns:a16="http://schemas.microsoft.com/office/drawing/2014/main" id="{8737A55E-A4F4-4851-AB63-13B0E6C1713B}"/>
                </a:ext>
              </a:extLst>
            </p:cNvPr>
            <p:cNvSpPr/>
            <p:nvPr userDrawn="1"/>
          </p:nvSpPr>
          <p:spPr>
            <a:xfrm>
              <a:off x="4572000" y="1"/>
              <a:ext cx="762000" cy="428625"/>
            </a:xfrm>
            <a:prstGeom prst="rect">
              <a:avLst/>
            </a:prstGeom>
            <a:noFill/>
            <a:ln w="1905">
              <a:solidFill>
                <a:schemeClr val="accent1">
                  <a:shade val="50000"/>
                  <a:alpha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6" name="Rechteck 15">
              <a:extLst>
                <a:ext uri="{FF2B5EF4-FFF2-40B4-BE49-F238E27FC236}">
                  <a16:creationId xmlns:a16="http://schemas.microsoft.com/office/drawing/2014/main" id="{2B49B036-BBC1-4EA8-BD87-D942662653BF}"/>
                </a:ext>
              </a:extLst>
            </p:cNvPr>
            <p:cNvSpPr/>
            <p:nvPr userDrawn="1"/>
          </p:nvSpPr>
          <p:spPr>
            <a:xfrm>
              <a:off x="5334000" y="1"/>
              <a:ext cx="762000" cy="428625"/>
            </a:xfrm>
            <a:prstGeom prst="rect">
              <a:avLst/>
            </a:prstGeom>
            <a:noFill/>
            <a:ln w="1905">
              <a:solidFill>
                <a:schemeClr val="accent1">
                  <a:shade val="50000"/>
                  <a:alpha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7" name="Rechteck 16">
              <a:extLst>
                <a:ext uri="{FF2B5EF4-FFF2-40B4-BE49-F238E27FC236}">
                  <a16:creationId xmlns:a16="http://schemas.microsoft.com/office/drawing/2014/main" id="{A5AC5374-B7A7-4041-94B8-9E9608F0F6DA}"/>
                </a:ext>
              </a:extLst>
            </p:cNvPr>
            <p:cNvSpPr/>
            <p:nvPr userDrawn="1"/>
          </p:nvSpPr>
          <p:spPr>
            <a:xfrm>
              <a:off x="6096000" y="1"/>
              <a:ext cx="762000" cy="428625"/>
            </a:xfrm>
            <a:prstGeom prst="rect">
              <a:avLst/>
            </a:prstGeom>
            <a:noFill/>
            <a:ln w="1905">
              <a:solidFill>
                <a:schemeClr val="accent1">
                  <a:shade val="50000"/>
                  <a:alpha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8" name="Rechteck 17">
              <a:extLst>
                <a:ext uri="{FF2B5EF4-FFF2-40B4-BE49-F238E27FC236}">
                  <a16:creationId xmlns:a16="http://schemas.microsoft.com/office/drawing/2014/main" id="{0B70C55A-A97D-43C6-B965-D7DD7297B382}"/>
                </a:ext>
              </a:extLst>
            </p:cNvPr>
            <p:cNvSpPr/>
            <p:nvPr userDrawn="1"/>
          </p:nvSpPr>
          <p:spPr>
            <a:xfrm>
              <a:off x="6858000" y="1"/>
              <a:ext cx="762000" cy="428625"/>
            </a:xfrm>
            <a:prstGeom prst="rect">
              <a:avLst/>
            </a:prstGeom>
            <a:noFill/>
            <a:ln w="1905">
              <a:solidFill>
                <a:schemeClr val="accent1">
                  <a:shade val="50000"/>
                  <a:alpha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9" name="Rechteck 18">
              <a:extLst>
                <a:ext uri="{FF2B5EF4-FFF2-40B4-BE49-F238E27FC236}">
                  <a16:creationId xmlns:a16="http://schemas.microsoft.com/office/drawing/2014/main" id="{A0E97C42-C6F7-435C-8452-8B66FEEB7C40}"/>
                </a:ext>
              </a:extLst>
            </p:cNvPr>
            <p:cNvSpPr/>
            <p:nvPr userDrawn="1"/>
          </p:nvSpPr>
          <p:spPr>
            <a:xfrm>
              <a:off x="7620000" y="1"/>
              <a:ext cx="762000" cy="428625"/>
            </a:xfrm>
            <a:prstGeom prst="rect">
              <a:avLst/>
            </a:prstGeom>
            <a:noFill/>
            <a:ln w="1905">
              <a:solidFill>
                <a:schemeClr val="accent1">
                  <a:shade val="50000"/>
                  <a:alpha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0" name="Rechteck 19">
              <a:extLst>
                <a:ext uri="{FF2B5EF4-FFF2-40B4-BE49-F238E27FC236}">
                  <a16:creationId xmlns:a16="http://schemas.microsoft.com/office/drawing/2014/main" id="{E512A1D4-A606-46DA-A5A6-5305089A9E61}"/>
                </a:ext>
              </a:extLst>
            </p:cNvPr>
            <p:cNvSpPr/>
            <p:nvPr userDrawn="1"/>
          </p:nvSpPr>
          <p:spPr>
            <a:xfrm>
              <a:off x="8382000" y="1"/>
              <a:ext cx="762000" cy="428625"/>
            </a:xfrm>
            <a:prstGeom prst="rect">
              <a:avLst/>
            </a:prstGeom>
            <a:noFill/>
            <a:ln w="1905">
              <a:solidFill>
                <a:schemeClr val="accent1">
                  <a:shade val="50000"/>
                  <a:alpha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1" name="Rechteck 20">
              <a:extLst>
                <a:ext uri="{FF2B5EF4-FFF2-40B4-BE49-F238E27FC236}">
                  <a16:creationId xmlns:a16="http://schemas.microsoft.com/office/drawing/2014/main" id="{9FC302BF-F449-4101-BEDE-89F8FAC23915}"/>
                </a:ext>
              </a:extLst>
            </p:cNvPr>
            <p:cNvSpPr/>
            <p:nvPr userDrawn="1"/>
          </p:nvSpPr>
          <p:spPr>
            <a:xfrm>
              <a:off x="9144000" y="1"/>
              <a:ext cx="762000" cy="428625"/>
            </a:xfrm>
            <a:prstGeom prst="rect">
              <a:avLst/>
            </a:prstGeom>
            <a:noFill/>
            <a:ln w="1905">
              <a:solidFill>
                <a:schemeClr val="accent1">
                  <a:shade val="50000"/>
                  <a:alpha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2" name="Rechteck 21">
              <a:extLst>
                <a:ext uri="{FF2B5EF4-FFF2-40B4-BE49-F238E27FC236}">
                  <a16:creationId xmlns:a16="http://schemas.microsoft.com/office/drawing/2014/main" id="{C324CA6C-066D-45D2-B305-92173AF82F27}"/>
                </a:ext>
              </a:extLst>
            </p:cNvPr>
            <p:cNvSpPr/>
            <p:nvPr userDrawn="1"/>
          </p:nvSpPr>
          <p:spPr>
            <a:xfrm>
              <a:off x="9906000" y="1"/>
              <a:ext cx="762000" cy="428625"/>
            </a:xfrm>
            <a:prstGeom prst="rect">
              <a:avLst/>
            </a:prstGeom>
            <a:noFill/>
            <a:ln w="1905">
              <a:solidFill>
                <a:schemeClr val="accent1">
                  <a:shade val="50000"/>
                  <a:alpha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3" name="Rechteck 22">
              <a:extLst>
                <a:ext uri="{FF2B5EF4-FFF2-40B4-BE49-F238E27FC236}">
                  <a16:creationId xmlns:a16="http://schemas.microsoft.com/office/drawing/2014/main" id="{C808C1B7-89EE-4E59-A22A-0A49579A5235}"/>
                </a:ext>
              </a:extLst>
            </p:cNvPr>
            <p:cNvSpPr/>
            <p:nvPr userDrawn="1"/>
          </p:nvSpPr>
          <p:spPr>
            <a:xfrm>
              <a:off x="10668000" y="1"/>
              <a:ext cx="762000" cy="428625"/>
            </a:xfrm>
            <a:prstGeom prst="rect">
              <a:avLst/>
            </a:prstGeom>
            <a:noFill/>
            <a:ln w="1905">
              <a:solidFill>
                <a:schemeClr val="accent1">
                  <a:shade val="50000"/>
                  <a:alpha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4" name="Rechteck 23">
              <a:extLst>
                <a:ext uri="{FF2B5EF4-FFF2-40B4-BE49-F238E27FC236}">
                  <a16:creationId xmlns:a16="http://schemas.microsoft.com/office/drawing/2014/main" id="{C9D2FF2B-54CB-456B-B17F-092F24AB9FA3}"/>
                </a:ext>
              </a:extLst>
            </p:cNvPr>
            <p:cNvSpPr/>
            <p:nvPr userDrawn="1"/>
          </p:nvSpPr>
          <p:spPr>
            <a:xfrm>
              <a:off x="11430000" y="1"/>
              <a:ext cx="762000" cy="428625"/>
            </a:xfrm>
            <a:prstGeom prst="rect">
              <a:avLst/>
            </a:prstGeom>
            <a:noFill/>
            <a:ln w="1905">
              <a:solidFill>
                <a:schemeClr val="accent1">
                  <a:shade val="50000"/>
                  <a:alpha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5" name="Rechteck 24">
              <a:extLst>
                <a:ext uri="{FF2B5EF4-FFF2-40B4-BE49-F238E27FC236}">
                  <a16:creationId xmlns:a16="http://schemas.microsoft.com/office/drawing/2014/main" id="{45C14797-7F72-49B4-81C6-ABC5807C420A}"/>
                </a:ext>
              </a:extLst>
            </p:cNvPr>
            <p:cNvSpPr/>
            <p:nvPr userDrawn="1"/>
          </p:nvSpPr>
          <p:spPr>
            <a:xfrm>
              <a:off x="0" y="428626"/>
              <a:ext cx="762000" cy="428625"/>
            </a:xfrm>
            <a:prstGeom prst="rect">
              <a:avLst/>
            </a:prstGeom>
            <a:noFill/>
            <a:ln w="1905">
              <a:solidFill>
                <a:schemeClr val="accent1">
                  <a:shade val="50000"/>
                  <a:alpha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6" name="Rechteck 25">
              <a:extLst>
                <a:ext uri="{FF2B5EF4-FFF2-40B4-BE49-F238E27FC236}">
                  <a16:creationId xmlns:a16="http://schemas.microsoft.com/office/drawing/2014/main" id="{FA2DE4C7-5BE4-4D39-A800-0EDEF9C95306}"/>
                </a:ext>
              </a:extLst>
            </p:cNvPr>
            <p:cNvSpPr/>
            <p:nvPr userDrawn="1"/>
          </p:nvSpPr>
          <p:spPr>
            <a:xfrm>
              <a:off x="762000" y="428626"/>
              <a:ext cx="762000" cy="428625"/>
            </a:xfrm>
            <a:prstGeom prst="rect">
              <a:avLst/>
            </a:prstGeom>
            <a:noFill/>
            <a:ln w="1905">
              <a:solidFill>
                <a:schemeClr val="accent1">
                  <a:shade val="50000"/>
                  <a:alpha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7" name="Rechteck 26">
              <a:extLst>
                <a:ext uri="{FF2B5EF4-FFF2-40B4-BE49-F238E27FC236}">
                  <a16:creationId xmlns:a16="http://schemas.microsoft.com/office/drawing/2014/main" id="{6A28526E-86D7-4518-9EB2-1D6E13A974E1}"/>
                </a:ext>
              </a:extLst>
            </p:cNvPr>
            <p:cNvSpPr/>
            <p:nvPr userDrawn="1"/>
          </p:nvSpPr>
          <p:spPr>
            <a:xfrm>
              <a:off x="1524000" y="428626"/>
              <a:ext cx="762000" cy="428625"/>
            </a:xfrm>
            <a:prstGeom prst="rect">
              <a:avLst/>
            </a:prstGeom>
            <a:noFill/>
            <a:ln w="1905">
              <a:solidFill>
                <a:schemeClr val="accent1">
                  <a:shade val="50000"/>
                  <a:alpha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8" name="Rechteck 27">
              <a:extLst>
                <a:ext uri="{FF2B5EF4-FFF2-40B4-BE49-F238E27FC236}">
                  <a16:creationId xmlns:a16="http://schemas.microsoft.com/office/drawing/2014/main" id="{3BE017CF-7E3D-472F-9C3F-2D9B9957588E}"/>
                </a:ext>
              </a:extLst>
            </p:cNvPr>
            <p:cNvSpPr/>
            <p:nvPr userDrawn="1"/>
          </p:nvSpPr>
          <p:spPr>
            <a:xfrm>
              <a:off x="2286000" y="428626"/>
              <a:ext cx="762000" cy="428625"/>
            </a:xfrm>
            <a:prstGeom prst="rect">
              <a:avLst/>
            </a:prstGeom>
            <a:noFill/>
            <a:ln w="1905">
              <a:solidFill>
                <a:schemeClr val="accent1">
                  <a:shade val="50000"/>
                  <a:alpha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9" name="Rechteck 28">
              <a:extLst>
                <a:ext uri="{FF2B5EF4-FFF2-40B4-BE49-F238E27FC236}">
                  <a16:creationId xmlns:a16="http://schemas.microsoft.com/office/drawing/2014/main" id="{646F7BF5-C033-487E-9100-3E19E9C6EB88}"/>
                </a:ext>
              </a:extLst>
            </p:cNvPr>
            <p:cNvSpPr/>
            <p:nvPr userDrawn="1"/>
          </p:nvSpPr>
          <p:spPr>
            <a:xfrm>
              <a:off x="3048000" y="428626"/>
              <a:ext cx="762000" cy="428625"/>
            </a:xfrm>
            <a:prstGeom prst="rect">
              <a:avLst/>
            </a:prstGeom>
            <a:noFill/>
            <a:ln w="1905">
              <a:solidFill>
                <a:schemeClr val="accent1">
                  <a:shade val="50000"/>
                  <a:alpha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0" name="Rechteck 29">
              <a:extLst>
                <a:ext uri="{FF2B5EF4-FFF2-40B4-BE49-F238E27FC236}">
                  <a16:creationId xmlns:a16="http://schemas.microsoft.com/office/drawing/2014/main" id="{D934206B-D02B-495A-A848-52A5AD883411}"/>
                </a:ext>
              </a:extLst>
            </p:cNvPr>
            <p:cNvSpPr/>
            <p:nvPr userDrawn="1"/>
          </p:nvSpPr>
          <p:spPr>
            <a:xfrm>
              <a:off x="3810000" y="428626"/>
              <a:ext cx="762000" cy="428625"/>
            </a:xfrm>
            <a:prstGeom prst="rect">
              <a:avLst/>
            </a:prstGeom>
            <a:noFill/>
            <a:ln w="1905">
              <a:solidFill>
                <a:schemeClr val="accent1">
                  <a:shade val="50000"/>
                  <a:alpha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1" name="Rechteck 30">
              <a:extLst>
                <a:ext uri="{FF2B5EF4-FFF2-40B4-BE49-F238E27FC236}">
                  <a16:creationId xmlns:a16="http://schemas.microsoft.com/office/drawing/2014/main" id="{61365C9E-6E2E-4401-934D-3B2099A07D83}"/>
                </a:ext>
              </a:extLst>
            </p:cNvPr>
            <p:cNvSpPr/>
            <p:nvPr userDrawn="1"/>
          </p:nvSpPr>
          <p:spPr>
            <a:xfrm>
              <a:off x="4572000" y="428626"/>
              <a:ext cx="762000" cy="428625"/>
            </a:xfrm>
            <a:prstGeom prst="rect">
              <a:avLst/>
            </a:prstGeom>
            <a:noFill/>
            <a:ln w="1905">
              <a:solidFill>
                <a:schemeClr val="accent1">
                  <a:shade val="50000"/>
                  <a:alpha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2" name="Rechteck 31">
              <a:extLst>
                <a:ext uri="{FF2B5EF4-FFF2-40B4-BE49-F238E27FC236}">
                  <a16:creationId xmlns:a16="http://schemas.microsoft.com/office/drawing/2014/main" id="{24E07960-E07F-4682-919C-52941D83F975}"/>
                </a:ext>
              </a:extLst>
            </p:cNvPr>
            <p:cNvSpPr/>
            <p:nvPr userDrawn="1"/>
          </p:nvSpPr>
          <p:spPr>
            <a:xfrm>
              <a:off x="5334000" y="428626"/>
              <a:ext cx="762000" cy="428625"/>
            </a:xfrm>
            <a:prstGeom prst="rect">
              <a:avLst/>
            </a:prstGeom>
            <a:noFill/>
            <a:ln w="1905">
              <a:solidFill>
                <a:schemeClr val="accent1">
                  <a:shade val="50000"/>
                  <a:alpha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3" name="Rechteck 32">
              <a:extLst>
                <a:ext uri="{FF2B5EF4-FFF2-40B4-BE49-F238E27FC236}">
                  <a16:creationId xmlns:a16="http://schemas.microsoft.com/office/drawing/2014/main" id="{E76D5035-D585-4992-9169-D9B79A5C387E}"/>
                </a:ext>
              </a:extLst>
            </p:cNvPr>
            <p:cNvSpPr/>
            <p:nvPr userDrawn="1"/>
          </p:nvSpPr>
          <p:spPr>
            <a:xfrm>
              <a:off x="6096000" y="428626"/>
              <a:ext cx="762000" cy="428625"/>
            </a:xfrm>
            <a:prstGeom prst="rect">
              <a:avLst/>
            </a:prstGeom>
            <a:noFill/>
            <a:ln w="1905">
              <a:solidFill>
                <a:schemeClr val="accent1">
                  <a:shade val="50000"/>
                  <a:alpha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4" name="Rechteck 33">
              <a:extLst>
                <a:ext uri="{FF2B5EF4-FFF2-40B4-BE49-F238E27FC236}">
                  <a16:creationId xmlns:a16="http://schemas.microsoft.com/office/drawing/2014/main" id="{A7F34ECB-6FD8-4D20-AC9A-5737FCF2D629}"/>
                </a:ext>
              </a:extLst>
            </p:cNvPr>
            <p:cNvSpPr/>
            <p:nvPr userDrawn="1"/>
          </p:nvSpPr>
          <p:spPr>
            <a:xfrm>
              <a:off x="6858000" y="428626"/>
              <a:ext cx="762000" cy="428625"/>
            </a:xfrm>
            <a:prstGeom prst="rect">
              <a:avLst/>
            </a:prstGeom>
            <a:noFill/>
            <a:ln w="1905">
              <a:solidFill>
                <a:schemeClr val="accent1">
                  <a:shade val="50000"/>
                  <a:alpha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5" name="Rechteck 34">
              <a:extLst>
                <a:ext uri="{FF2B5EF4-FFF2-40B4-BE49-F238E27FC236}">
                  <a16:creationId xmlns:a16="http://schemas.microsoft.com/office/drawing/2014/main" id="{46052A2B-00B1-4571-86A4-A3EC04EAF293}"/>
                </a:ext>
              </a:extLst>
            </p:cNvPr>
            <p:cNvSpPr/>
            <p:nvPr userDrawn="1"/>
          </p:nvSpPr>
          <p:spPr>
            <a:xfrm>
              <a:off x="7620000" y="428626"/>
              <a:ext cx="762000" cy="428625"/>
            </a:xfrm>
            <a:prstGeom prst="rect">
              <a:avLst/>
            </a:prstGeom>
            <a:noFill/>
            <a:ln w="1905">
              <a:solidFill>
                <a:schemeClr val="accent1">
                  <a:shade val="50000"/>
                  <a:alpha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6" name="Rechteck 35">
              <a:extLst>
                <a:ext uri="{FF2B5EF4-FFF2-40B4-BE49-F238E27FC236}">
                  <a16:creationId xmlns:a16="http://schemas.microsoft.com/office/drawing/2014/main" id="{0ADA3613-D20A-48BB-8FEF-E31AC9C6A5E3}"/>
                </a:ext>
              </a:extLst>
            </p:cNvPr>
            <p:cNvSpPr/>
            <p:nvPr userDrawn="1"/>
          </p:nvSpPr>
          <p:spPr>
            <a:xfrm>
              <a:off x="8382000" y="428626"/>
              <a:ext cx="762000" cy="428625"/>
            </a:xfrm>
            <a:prstGeom prst="rect">
              <a:avLst/>
            </a:prstGeom>
            <a:noFill/>
            <a:ln w="1905">
              <a:solidFill>
                <a:schemeClr val="accent1">
                  <a:shade val="50000"/>
                  <a:alpha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7" name="Rechteck 36">
              <a:extLst>
                <a:ext uri="{FF2B5EF4-FFF2-40B4-BE49-F238E27FC236}">
                  <a16:creationId xmlns:a16="http://schemas.microsoft.com/office/drawing/2014/main" id="{04A22744-7A7B-4D43-9F37-17F52E2805FD}"/>
                </a:ext>
              </a:extLst>
            </p:cNvPr>
            <p:cNvSpPr/>
            <p:nvPr userDrawn="1"/>
          </p:nvSpPr>
          <p:spPr>
            <a:xfrm>
              <a:off x="9144000" y="428626"/>
              <a:ext cx="762000" cy="428625"/>
            </a:xfrm>
            <a:prstGeom prst="rect">
              <a:avLst/>
            </a:prstGeom>
            <a:noFill/>
            <a:ln w="1905">
              <a:solidFill>
                <a:schemeClr val="accent1">
                  <a:shade val="50000"/>
                  <a:alpha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8" name="Rechteck 37">
              <a:extLst>
                <a:ext uri="{FF2B5EF4-FFF2-40B4-BE49-F238E27FC236}">
                  <a16:creationId xmlns:a16="http://schemas.microsoft.com/office/drawing/2014/main" id="{AA1C16C8-F0C7-4624-B37D-76DBC5BEF988}"/>
                </a:ext>
              </a:extLst>
            </p:cNvPr>
            <p:cNvSpPr/>
            <p:nvPr userDrawn="1"/>
          </p:nvSpPr>
          <p:spPr>
            <a:xfrm>
              <a:off x="9906000" y="428626"/>
              <a:ext cx="762000" cy="428625"/>
            </a:xfrm>
            <a:prstGeom prst="rect">
              <a:avLst/>
            </a:prstGeom>
            <a:noFill/>
            <a:ln w="1905">
              <a:solidFill>
                <a:schemeClr val="accent1">
                  <a:shade val="50000"/>
                  <a:alpha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9" name="Rechteck 38">
              <a:extLst>
                <a:ext uri="{FF2B5EF4-FFF2-40B4-BE49-F238E27FC236}">
                  <a16:creationId xmlns:a16="http://schemas.microsoft.com/office/drawing/2014/main" id="{22497EE1-A031-4425-9812-89E5F7899AD1}"/>
                </a:ext>
              </a:extLst>
            </p:cNvPr>
            <p:cNvSpPr/>
            <p:nvPr userDrawn="1"/>
          </p:nvSpPr>
          <p:spPr>
            <a:xfrm>
              <a:off x="10668000" y="428626"/>
              <a:ext cx="762000" cy="428625"/>
            </a:xfrm>
            <a:prstGeom prst="rect">
              <a:avLst/>
            </a:prstGeom>
            <a:noFill/>
            <a:ln w="1905">
              <a:solidFill>
                <a:schemeClr val="accent1">
                  <a:shade val="50000"/>
                  <a:alpha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40" name="Rechteck 39">
              <a:extLst>
                <a:ext uri="{FF2B5EF4-FFF2-40B4-BE49-F238E27FC236}">
                  <a16:creationId xmlns:a16="http://schemas.microsoft.com/office/drawing/2014/main" id="{1F89B529-C360-4C6D-9EA1-CF8A4FDDF9D8}"/>
                </a:ext>
              </a:extLst>
            </p:cNvPr>
            <p:cNvSpPr/>
            <p:nvPr userDrawn="1"/>
          </p:nvSpPr>
          <p:spPr>
            <a:xfrm>
              <a:off x="11430000" y="428626"/>
              <a:ext cx="762000" cy="428625"/>
            </a:xfrm>
            <a:prstGeom prst="rect">
              <a:avLst/>
            </a:prstGeom>
            <a:noFill/>
            <a:ln w="1905">
              <a:solidFill>
                <a:schemeClr val="accent1">
                  <a:shade val="50000"/>
                  <a:alpha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41" name="Rechteck 40">
              <a:extLst>
                <a:ext uri="{FF2B5EF4-FFF2-40B4-BE49-F238E27FC236}">
                  <a16:creationId xmlns:a16="http://schemas.microsoft.com/office/drawing/2014/main" id="{F6EEEBB0-B7C5-4A07-AA40-C9FC8A230BE2}"/>
                </a:ext>
              </a:extLst>
            </p:cNvPr>
            <p:cNvSpPr/>
            <p:nvPr userDrawn="1"/>
          </p:nvSpPr>
          <p:spPr>
            <a:xfrm>
              <a:off x="0" y="857251"/>
              <a:ext cx="762000" cy="428625"/>
            </a:xfrm>
            <a:prstGeom prst="rect">
              <a:avLst/>
            </a:prstGeom>
            <a:noFill/>
            <a:ln w="1905">
              <a:solidFill>
                <a:schemeClr val="accent1">
                  <a:shade val="50000"/>
                  <a:alpha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42" name="Rechteck 41">
              <a:extLst>
                <a:ext uri="{FF2B5EF4-FFF2-40B4-BE49-F238E27FC236}">
                  <a16:creationId xmlns:a16="http://schemas.microsoft.com/office/drawing/2014/main" id="{E2DE5873-90D7-479F-A0BA-83C0A78AD59C}"/>
                </a:ext>
              </a:extLst>
            </p:cNvPr>
            <p:cNvSpPr/>
            <p:nvPr userDrawn="1"/>
          </p:nvSpPr>
          <p:spPr>
            <a:xfrm>
              <a:off x="762000" y="857251"/>
              <a:ext cx="762000" cy="428625"/>
            </a:xfrm>
            <a:prstGeom prst="rect">
              <a:avLst/>
            </a:prstGeom>
            <a:noFill/>
            <a:ln w="1905">
              <a:solidFill>
                <a:schemeClr val="accent1">
                  <a:shade val="50000"/>
                  <a:alpha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43" name="Rechteck 42">
              <a:extLst>
                <a:ext uri="{FF2B5EF4-FFF2-40B4-BE49-F238E27FC236}">
                  <a16:creationId xmlns:a16="http://schemas.microsoft.com/office/drawing/2014/main" id="{A04D3122-76A8-47E7-BDA9-6DEC9525FCAF}"/>
                </a:ext>
              </a:extLst>
            </p:cNvPr>
            <p:cNvSpPr/>
            <p:nvPr userDrawn="1"/>
          </p:nvSpPr>
          <p:spPr>
            <a:xfrm>
              <a:off x="1524000" y="857251"/>
              <a:ext cx="762000" cy="428625"/>
            </a:xfrm>
            <a:prstGeom prst="rect">
              <a:avLst/>
            </a:prstGeom>
            <a:noFill/>
            <a:ln w="1905">
              <a:solidFill>
                <a:schemeClr val="accent1">
                  <a:shade val="50000"/>
                  <a:alpha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44" name="Rechteck 43">
              <a:extLst>
                <a:ext uri="{FF2B5EF4-FFF2-40B4-BE49-F238E27FC236}">
                  <a16:creationId xmlns:a16="http://schemas.microsoft.com/office/drawing/2014/main" id="{4B534BE4-4D79-4B15-AFA7-0B9047F600C3}"/>
                </a:ext>
              </a:extLst>
            </p:cNvPr>
            <p:cNvSpPr/>
            <p:nvPr userDrawn="1"/>
          </p:nvSpPr>
          <p:spPr>
            <a:xfrm>
              <a:off x="2286000" y="857251"/>
              <a:ext cx="762000" cy="428625"/>
            </a:xfrm>
            <a:prstGeom prst="rect">
              <a:avLst/>
            </a:prstGeom>
            <a:noFill/>
            <a:ln w="1905">
              <a:solidFill>
                <a:schemeClr val="accent1">
                  <a:shade val="50000"/>
                  <a:alpha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45" name="Rechteck 44">
              <a:extLst>
                <a:ext uri="{FF2B5EF4-FFF2-40B4-BE49-F238E27FC236}">
                  <a16:creationId xmlns:a16="http://schemas.microsoft.com/office/drawing/2014/main" id="{27B54152-6E3C-4283-9E1F-98659A4617F9}"/>
                </a:ext>
              </a:extLst>
            </p:cNvPr>
            <p:cNvSpPr/>
            <p:nvPr userDrawn="1"/>
          </p:nvSpPr>
          <p:spPr>
            <a:xfrm>
              <a:off x="3048000" y="857251"/>
              <a:ext cx="762000" cy="428625"/>
            </a:xfrm>
            <a:prstGeom prst="rect">
              <a:avLst/>
            </a:prstGeom>
            <a:noFill/>
            <a:ln w="1905">
              <a:solidFill>
                <a:schemeClr val="accent1">
                  <a:shade val="50000"/>
                  <a:alpha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46" name="Rechteck 45">
              <a:extLst>
                <a:ext uri="{FF2B5EF4-FFF2-40B4-BE49-F238E27FC236}">
                  <a16:creationId xmlns:a16="http://schemas.microsoft.com/office/drawing/2014/main" id="{1784B46E-2ACA-4C8C-9F89-ED8B483DF176}"/>
                </a:ext>
              </a:extLst>
            </p:cNvPr>
            <p:cNvSpPr/>
            <p:nvPr userDrawn="1"/>
          </p:nvSpPr>
          <p:spPr>
            <a:xfrm>
              <a:off x="3810000" y="857251"/>
              <a:ext cx="762000" cy="428625"/>
            </a:xfrm>
            <a:prstGeom prst="rect">
              <a:avLst/>
            </a:prstGeom>
            <a:noFill/>
            <a:ln w="1905">
              <a:solidFill>
                <a:schemeClr val="accent1">
                  <a:shade val="50000"/>
                  <a:alpha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47" name="Rechteck 46">
              <a:extLst>
                <a:ext uri="{FF2B5EF4-FFF2-40B4-BE49-F238E27FC236}">
                  <a16:creationId xmlns:a16="http://schemas.microsoft.com/office/drawing/2014/main" id="{B0A6E973-EF67-4399-B7B5-4B148E683D74}"/>
                </a:ext>
              </a:extLst>
            </p:cNvPr>
            <p:cNvSpPr/>
            <p:nvPr userDrawn="1"/>
          </p:nvSpPr>
          <p:spPr>
            <a:xfrm>
              <a:off x="4572000" y="857251"/>
              <a:ext cx="762000" cy="428625"/>
            </a:xfrm>
            <a:prstGeom prst="rect">
              <a:avLst/>
            </a:prstGeom>
            <a:noFill/>
            <a:ln w="1905">
              <a:solidFill>
                <a:schemeClr val="accent1">
                  <a:shade val="50000"/>
                  <a:alpha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48" name="Rechteck 47">
              <a:extLst>
                <a:ext uri="{FF2B5EF4-FFF2-40B4-BE49-F238E27FC236}">
                  <a16:creationId xmlns:a16="http://schemas.microsoft.com/office/drawing/2014/main" id="{92F4C519-BB7E-4EEC-9E18-F1744C44B648}"/>
                </a:ext>
              </a:extLst>
            </p:cNvPr>
            <p:cNvSpPr/>
            <p:nvPr userDrawn="1"/>
          </p:nvSpPr>
          <p:spPr>
            <a:xfrm>
              <a:off x="5334000" y="857251"/>
              <a:ext cx="762000" cy="428625"/>
            </a:xfrm>
            <a:prstGeom prst="rect">
              <a:avLst/>
            </a:prstGeom>
            <a:noFill/>
            <a:ln w="1905">
              <a:solidFill>
                <a:schemeClr val="accent1">
                  <a:shade val="50000"/>
                  <a:alpha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49" name="Rechteck 48">
              <a:extLst>
                <a:ext uri="{FF2B5EF4-FFF2-40B4-BE49-F238E27FC236}">
                  <a16:creationId xmlns:a16="http://schemas.microsoft.com/office/drawing/2014/main" id="{B0052179-CF96-4A10-AE5C-4E43D84227E1}"/>
                </a:ext>
              </a:extLst>
            </p:cNvPr>
            <p:cNvSpPr/>
            <p:nvPr userDrawn="1"/>
          </p:nvSpPr>
          <p:spPr>
            <a:xfrm>
              <a:off x="6096000" y="857251"/>
              <a:ext cx="762000" cy="428625"/>
            </a:xfrm>
            <a:prstGeom prst="rect">
              <a:avLst/>
            </a:prstGeom>
            <a:noFill/>
            <a:ln w="1905">
              <a:solidFill>
                <a:schemeClr val="accent1">
                  <a:shade val="50000"/>
                  <a:alpha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50" name="Rechteck 49">
              <a:extLst>
                <a:ext uri="{FF2B5EF4-FFF2-40B4-BE49-F238E27FC236}">
                  <a16:creationId xmlns:a16="http://schemas.microsoft.com/office/drawing/2014/main" id="{4BF52120-EB50-415D-8F4D-D25E38BA49EF}"/>
                </a:ext>
              </a:extLst>
            </p:cNvPr>
            <p:cNvSpPr/>
            <p:nvPr userDrawn="1"/>
          </p:nvSpPr>
          <p:spPr>
            <a:xfrm>
              <a:off x="6858000" y="857251"/>
              <a:ext cx="762000" cy="428625"/>
            </a:xfrm>
            <a:prstGeom prst="rect">
              <a:avLst/>
            </a:prstGeom>
            <a:noFill/>
            <a:ln w="1905">
              <a:solidFill>
                <a:schemeClr val="accent1">
                  <a:shade val="50000"/>
                  <a:alpha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51" name="Rechteck 50">
              <a:extLst>
                <a:ext uri="{FF2B5EF4-FFF2-40B4-BE49-F238E27FC236}">
                  <a16:creationId xmlns:a16="http://schemas.microsoft.com/office/drawing/2014/main" id="{22B194A1-C026-4D31-8075-AA007D9C2354}"/>
                </a:ext>
              </a:extLst>
            </p:cNvPr>
            <p:cNvSpPr/>
            <p:nvPr userDrawn="1"/>
          </p:nvSpPr>
          <p:spPr>
            <a:xfrm>
              <a:off x="7620000" y="857251"/>
              <a:ext cx="762000" cy="428625"/>
            </a:xfrm>
            <a:prstGeom prst="rect">
              <a:avLst/>
            </a:prstGeom>
            <a:noFill/>
            <a:ln w="1905">
              <a:solidFill>
                <a:schemeClr val="accent1">
                  <a:shade val="50000"/>
                  <a:alpha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52" name="Rechteck 51">
              <a:extLst>
                <a:ext uri="{FF2B5EF4-FFF2-40B4-BE49-F238E27FC236}">
                  <a16:creationId xmlns:a16="http://schemas.microsoft.com/office/drawing/2014/main" id="{6B3CF998-A1F4-4190-A59E-FB368089B3FB}"/>
                </a:ext>
              </a:extLst>
            </p:cNvPr>
            <p:cNvSpPr/>
            <p:nvPr userDrawn="1"/>
          </p:nvSpPr>
          <p:spPr>
            <a:xfrm>
              <a:off x="8382000" y="857251"/>
              <a:ext cx="762000" cy="428625"/>
            </a:xfrm>
            <a:prstGeom prst="rect">
              <a:avLst/>
            </a:prstGeom>
            <a:noFill/>
            <a:ln w="1905">
              <a:solidFill>
                <a:schemeClr val="accent1">
                  <a:shade val="50000"/>
                  <a:alpha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53" name="Rechteck 52">
              <a:extLst>
                <a:ext uri="{FF2B5EF4-FFF2-40B4-BE49-F238E27FC236}">
                  <a16:creationId xmlns:a16="http://schemas.microsoft.com/office/drawing/2014/main" id="{78FF3A1B-4170-4B7B-932D-734B69EE8C07}"/>
                </a:ext>
              </a:extLst>
            </p:cNvPr>
            <p:cNvSpPr/>
            <p:nvPr userDrawn="1"/>
          </p:nvSpPr>
          <p:spPr>
            <a:xfrm>
              <a:off x="9144000" y="857251"/>
              <a:ext cx="762000" cy="428625"/>
            </a:xfrm>
            <a:prstGeom prst="rect">
              <a:avLst/>
            </a:prstGeom>
            <a:noFill/>
            <a:ln w="1905">
              <a:solidFill>
                <a:schemeClr val="accent1">
                  <a:shade val="50000"/>
                  <a:alpha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54" name="Rechteck 53">
              <a:extLst>
                <a:ext uri="{FF2B5EF4-FFF2-40B4-BE49-F238E27FC236}">
                  <a16:creationId xmlns:a16="http://schemas.microsoft.com/office/drawing/2014/main" id="{841C7E72-D578-4CED-85AF-BA260D0BE923}"/>
                </a:ext>
              </a:extLst>
            </p:cNvPr>
            <p:cNvSpPr/>
            <p:nvPr userDrawn="1"/>
          </p:nvSpPr>
          <p:spPr>
            <a:xfrm>
              <a:off x="9906000" y="857251"/>
              <a:ext cx="762000" cy="428625"/>
            </a:xfrm>
            <a:prstGeom prst="rect">
              <a:avLst/>
            </a:prstGeom>
            <a:noFill/>
            <a:ln w="1905">
              <a:solidFill>
                <a:schemeClr val="accent1">
                  <a:shade val="50000"/>
                  <a:alpha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55" name="Rechteck 54">
              <a:extLst>
                <a:ext uri="{FF2B5EF4-FFF2-40B4-BE49-F238E27FC236}">
                  <a16:creationId xmlns:a16="http://schemas.microsoft.com/office/drawing/2014/main" id="{867E5218-F99A-4364-9DB1-632C50E96449}"/>
                </a:ext>
              </a:extLst>
            </p:cNvPr>
            <p:cNvSpPr/>
            <p:nvPr userDrawn="1"/>
          </p:nvSpPr>
          <p:spPr>
            <a:xfrm>
              <a:off x="10668000" y="857251"/>
              <a:ext cx="762000" cy="428625"/>
            </a:xfrm>
            <a:prstGeom prst="rect">
              <a:avLst/>
            </a:prstGeom>
            <a:noFill/>
            <a:ln w="1905">
              <a:solidFill>
                <a:schemeClr val="accent1">
                  <a:shade val="50000"/>
                  <a:alpha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56" name="Rechteck 55">
              <a:extLst>
                <a:ext uri="{FF2B5EF4-FFF2-40B4-BE49-F238E27FC236}">
                  <a16:creationId xmlns:a16="http://schemas.microsoft.com/office/drawing/2014/main" id="{D51EC510-E7F3-4AC5-9260-F41ED26DC827}"/>
                </a:ext>
              </a:extLst>
            </p:cNvPr>
            <p:cNvSpPr/>
            <p:nvPr userDrawn="1"/>
          </p:nvSpPr>
          <p:spPr>
            <a:xfrm>
              <a:off x="11430000" y="857251"/>
              <a:ext cx="762000" cy="428625"/>
            </a:xfrm>
            <a:prstGeom prst="rect">
              <a:avLst/>
            </a:prstGeom>
            <a:noFill/>
            <a:ln w="1905">
              <a:solidFill>
                <a:schemeClr val="accent1">
                  <a:shade val="50000"/>
                  <a:alpha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57" name="Rechteck 56">
              <a:extLst>
                <a:ext uri="{FF2B5EF4-FFF2-40B4-BE49-F238E27FC236}">
                  <a16:creationId xmlns:a16="http://schemas.microsoft.com/office/drawing/2014/main" id="{FF233937-280E-4193-9FA6-BF12BAFA9302}"/>
                </a:ext>
              </a:extLst>
            </p:cNvPr>
            <p:cNvSpPr/>
            <p:nvPr userDrawn="1"/>
          </p:nvSpPr>
          <p:spPr>
            <a:xfrm>
              <a:off x="0" y="1285876"/>
              <a:ext cx="762000" cy="428625"/>
            </a:xfrm>
            <a:prstGeom prst="rect">
              <a:avLst/>
            </a:prstGeom>
            <a:noFill/>
            <a:ln w="1905">
              <a:solidFill>
                <a:schemeClr val="accent1">
                  <a:shade val="50000"/>
                  <a:alpha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58" name="Rechteck 57">
              <a:extLst>
                <a:ext uri="{FF2B5EF4-FFF2-40B4-BE49-F238E27FC236}">
                  <a16:creationId xmlns:a16="http://schemas.microsoft.com/office/drawing/2014/main" id="{B72A58D6-9DA2-4BC7-92FA-CBBD56BF1943}"/>
                </a:ext>
              </a:extLst>
            </p:cNvPr>
            <p:cNvSpPr/>
            <p:nvPr userDrawn="1"/>
          </p:nvSpPr>
          <p:spPr>
            <a:xfrm>
              <a:off x="762000" y="1285876"/>
              <a:ext cx="762000" cy="428625"/>
            </a:xfrm>
            <a:prstGeom prst="rect">
              <a:avLst/>
            </a:prstGeom>
            <a:noFill/>
            <a:ln w="1905">
              <a:solidFill>
                <a:schemeClr val="accent1">
                  <a:shade val="50000"/>
                  <a:alpha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59" name="Rechteck 58">
              <a:extLst>
                <a:ext uri="{FF2B5EF4-FFF2-40B4-BE49-F238E27FC236}">
                  <a16:creationId xmlns:a16="http://schemas.microsoft.com/office/drawing/2014/main" id="{AAE694C9-F6DC-4BE8-9E56-00641B352F13}"/>
                </a:ext>
              </a:extLst>
            </p:cNvPr>
            <p:cNvSpPr/>
            <p:nvPr userDrawn="1"/>
          </p:nvSpPr>
          <p:spPr>
            <a:xfrm>
              <a:off x="1524000" y="1285876"/>
              <a:ext cx="762000" cy="428625"/>
            </a:xfrm>
            <a:prstGeom prst="rect">
              <a:avLst/>
            </a:prstGeom>
            <a:noFill/>
            <a:ln w="1905">
              <a:solidFill>
                <a:schemeClr val="accent1">
                  <a:shade val="50000"/>
                  <a:alpha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60" name="Rechteck 59">
              <a:extLst>
                <a:ext uri="{FF2B5EF4-FFF2-40B4-BE49-F238E27FC236}">
                  <a16:creationId xmlns:a16="http://schemas.microsoft.com/office/drawing/2014/main" id="{7FB9A8D6-D905-4BB5-BD25-45180CF42288}"/>
                </a:ext>
              </a:extLst>
            </p:cNvPr>
            <p:cNvSpPr/>
            <p:nvPr userDrawn="1"/>
          </p:nvSpPr>
          <p:spPr>
            <a:xfrm>
              <a:off x="2286000" y="1285876"/>
              <a:ext cx="762000" cy="428625"/>
            </a:xfrm>
            <a:prstGeom prst="rect">
              <a:avLst/>
            </a:prstGeom>
            <a:noFill/>
            <a:ln w="1905">
              <a:solidFill>
                <a:schemeClr val="accent1">
                  <a:shade val="50000"/>
                  <a:alpha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61" name="Rechteck 60">
              <a:extLst>
                <a:ext uri="{FF2B5EF4-FFF2-40B4-BE49-F238E27FC236}">
                  <a16:creationId xmlns:a16="http://schemas.microsoft.com/office/drawing/2014/main" id="{46F91B62-36CE-4B0C-9AC5-68BFF2AE33F4}"/>
                </a:ext>
              </a:extLst>
            </p:cNvPr>
            <p:cNvSpPr/>
            <p:nvPr userDrawn="1"/>
          </p:nvSpPr>
          <p:spPr>
            <a:xfrm>
              <a:off x="3048000" y="1285876"/>
              <a:ext cx="762000" cy="428625"/>
            </a:xfrm>
            <a:prstGeom prst="rect">
              <a:avLst/>
            </a:prstGeom>
            <a:noFill/>
            <a:ln w="1905">
              <a:solidFill>
                <a:schemeClr val="accent1">
                  <a:shade val="50000"/>
                  <a:alpha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62" name="Rechteck 61">
              <a:extLst>
                <a:ext uri="{FF2B5EF4-FFF2-40B4-BE49-F238E27FC236}">
                  <a16:creationId xmlns:a16="http://schemas.microsoft.com/office/drawing/2014/main" id="{7409AA21-E710-48B8-A57C-881178DC0727}"/>
                </a:ext>
              </a:extLst>
            </p:cNvPr>
            <p:cNvSpPr/>
            <p:nvPr userDrawn="1"/>
          </p:nvSpPr>
          <p:spPr>
            <a:xfrm>
              <a:off x="3810000" y="1285876"/>
              <a:ext cx="762000" cy="428625"/>
            </a:xfrm>
            <a:prstGeom prst="rect">
              <a:avLst/>
            </a:prstGeom>
            <a:noFill/>
            <a:ln w="1905">
              <a:solidFill>
                <a:schemeClr val="accent1">
                  <a:shade val="50000"/>
                  <a:alpha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63" name="Rechteck 62">
              <a:extLst>
                <a:ext uri="{FF2B5EF4-FFF2-40B4-BE49-F238E27FC236}">
                  <a16:creationId xmlns:a16="http://schemas.microsoft.com/office/drawing/2014/main" id="{F8671753-B109-47CE-A65B-5857A287EBEB}"/>
                </a:ext>
              </a:extLst>
            </p:cNvPr>
            <p:cNvSpPr/>
            <p:nvPr userDrawn="1"/>
          </p:nvSpPr>
          <p:spPr>
            <a:xfrm>
              <a:off x="4572000" y="1285876"/>
              <a:ext cx="762000" cy="428625"/>
            </a:xfrm>
            <a:prstGeom prst="rect">
              <a:avLst/>
            </a:prstGeom>
            <a:noFill/>
            <a:ln w="1905">
              <a:solidFill>
                <a:schemeClr val="accent1">
                  <a:shade val="50000"/>
                  <a:alpha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64" name="Rechteck 63">
              <a:extLst>
                <a:ext uri="{FF2B5EF4-FFF2-40B4-BE49-F238E27FC236}">
                  <a16:creationId xmlns:a16="http://schemas.microsoft.com/office/drawing/2014/main" id="{03BFB94F-19D9-488F-B918-E43D573F0FAF}"/>
                </a:ext>
              </a:extLst>
            </p:cNvPr>
            <p:cNvSpPr/>
            <p:nvPr userDrawn="1"/>
          </p:nvSpPr>
          <p:spPr>
            <a:xfrm>
              <a:off x="5334000" y="1285876"/>
              <a:ext cx="762000" cy="428625"/>
            </a:xfrm>
            <a:prstGeom prst="rect">
              <a:avLst/>
            </a:prstGeom>
            <a:noFill/>
            <a:ln w="1905">
              <a:solidFill>
                <a:schemeClr val="accent1">
                  <a:shade val="50000"/>
                  <a:alpha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65" name="Rechteck 64">
              <a:extLst>
                <a:ext uri="{FF2B5EF4-FFF2-40B4-BE49-F238E27FC236}">
                  <a16:creationId xmlns:a16="http://schemas.microsoft.com/office/drawing/2014/main" id="{E3A5F559-A139-45FF-A295-256AC18E54A5}"/>
                </a:ext>
              </a:extLst>
            </p:cNvPr>
            <p:cNvSpPr/>
            <p:nvPr userDrawn="1"/>
          </p:nvSpPr>
          <p:spPr>
            <a:xfrm>
              <a:off x="6096000" y="1285876"/>
              <a:ext cx="762000" cy="428625"/>
            </a:xfrm>
            <a:prstGeom prst="rect">
              <a:avLst/>
            </a:prstGeom>
            <a:noFill/>
            <a:ln w="1905">
              <a:solidFill>
                <a:schemeClr val="accent1">
                  <a:shade val="50000"/>
                  <a:alpha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66" name="Rechteck 65">
              <a:extLst>
                <a:ext uri="{FF2B5EF4-FFF2-40B4-BE49-F238E27FC236}">
                  <a16:creationId xmlns:a16="http://schemas.microsoft.com/office/drawing/2014/main" id="{346A7815-F9BD-406D-A36C-F4DFA9793F8D}"/>
                </a:ext>
              </a:extLst>
            </p:cNvPr>
            <p:cNvSpPr/>
            <p:nvPr userDrawn="1"/>
          </p:nvSpPr>
          <p:spPr>
            <a:xfrm>
              <a:off x="6858000" y="1285876"/>
              <a:ext cx="762000" cy="428625"/>
            </a:xfrm>
            <a:prstGeom prst="rect">
              <a:avLst/>
            </a:prstGeom>
            <a:noFill/>
            <a:ln w="1905">
              <a:solidFill>
                <a:schemeClr val="accent1">
                  <a:shade val="50000"/>
                  <a:alpha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67" name="Rechteck 66">
              <a:extLst>
                <a:ext uri="{FF2B5EF4-FFF2-40B4-BE49-F238E27FC236}">
                  <a16:creationId xmlns:a16="http://schemas.microsoft.com/office/drawing/2014/main" id="{6E3CDC7B-F312-4FAC-B6B6-D3173A6761C3}"/>
                </a:ext>
              </a:extLst>
            </p:cNvPr>
            <p:cNvSpPr/>
            <p:nvPr userDrawn="1"/>
          </p:nvSpPr>
          <p:spPr>
            <a:xfrm>
              <a:off x="7620000" y="1285876"/>
              <a:ext cx="762000" cy="428625"/>
            </a:xfrm>
            <a:prstGeom prst="rect">
              <a:avLst/>
            </a:prstGeom>
            <a:noFill/>
            <a:ln w="1905">
              <a:solidFill>
                <a:schemeClr val="accent1">
                  <a:shade val="50000"/>
                  <a:alpha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68" name="Rechteck 67">
              <a:extLst>
                <a:ext uri="{FF2B5EF4-FFF2-40B4-BE49-F238E27FC236}">
                  <a16:creationId xmlns:a16="http://schemas.microsoft.com/office/drawing/2014/main" id="{D3D23DD6-ADF8-421A-9EDB-73B0ECD2D370}"/>
                </a:ext>
              </a:extLst>
            </p:cNvPr>
            <p:cNvSpPr/>
            <p:nvPr userDrawn="1"/>
          </p:nvSpPr>
          <p:spPr>
            <a:xfrm>
              <a:off x="8382000" y="1285876"/>
              <a:ext cx="762000" cy="428625"/>
            </a:xfrm>
            <a:prstGeom prst="rect">
              <a:avLst/>
            </a:prstGeom>
            <a:noFill/>
            <a:ln w="1905">
              <a:solidFill>
                <a:schemeClr val="accent1">
                  <a:shade val="50000"/>
                  <a:alpha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69" name="Rechteck 68">
              <a:extLst>
                <a:ext uri="{FF2B5EF4-FFF2-40B4-BE49-F238E27FC236}">
                  <a16:creationId xmlns:a16="http://schemas.microsoft.com/office/drawing/2014/main" id="{4988BF4E-3357-4408-9B1F-B0405E29964D}"/>
                </a:ext>
              </a:extLst>
            </p:cNvPr>
            <p:cNvSpPr/>
            <p:nvPr userDrawn="1"/>
          </p:nvSpPr>
          <p:spPr>
            <a:xfrm>
              <a:off x="9144000" y="1285876"/>
              <a:ext cx="762000" cy="428625"/>
            </a:xfrm>
            <a:prstGeom prst="rect">
              <a:avLst/>
            </a:prstGeom>
            <a:noFill/>
            <a:ln w="1905">
              <a:solidFill>
                <a:schemeClr val="accent1">
                  <a:shade val="50000"/>
                  <a:alpha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70" name="Rechteck 69">
              <a:extLst>
                <a:ext uri="{FF2B5EF4-FFF2-40B4-BE49-F238E27FC236}">
                  <a16:creationId xmlns:a16="http://schemas.microsoft.com/office/drawing/2014/main" id="{E01A7A51-4EF5-4D66-8114-B9906CAB1FE6}"/>
                </a:ext>
              </a:extLst>
            </p:cNvPr>
            <p:cNvSpPr/>
            <p:nvPr userDrawn="1"/>
          </p:nvSpPr>
          <p:spPr>
            <a:xfrm>
              <a:off x="9906000" y="1285876"/>
              <a:ext cx="762000" cy="428625"/>
            </a:xfrm>
            <a:prstGeom prst="rect">
              <a:avLst/>
            </a:prstGeom>
            <a:noFill/>
            <a:ln w="1905">
              <a:solidFill>
                <a:schemeClr val="accent1">
                  <a:shade val="50000"/>
                  <a:alpha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71" name="Rechteck 70">
              <a:extLst>
                <a:ext uri="{FF2B5EF4-FFF2-40B4-BE49-F238E27FC236}">
                  <a16:creationId xmlns:a16="http://schemas.microsoft.com/office/drawing/2014/main" id="{95A88169-DB8D-4911-BB81-6B3D6B1286C7}"/>
                </a:ext>
              </a:extLst>
            </p:cNvPr>
            <p:cNvSpPr/>
            <p:nvPr userDrawn="1"/>
          </p:nvSpPr>
          <p:spPr>
            <a:xfrm>
              <a:off x="10668000" y="1285876"/>
              <a:ext cx="762000" cy="428625"/>
            </a:xfrm>
            <a:prstGeom prst="rect">
              <a:avLst/>
            </a:prstGeom>
            <a:noFill/>
            <a:ln w="1905">
              <a:solidFill>
                <a:schemeClr val="accent1">
                  <a:shade val="50000"/>
                  <a:alpha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72" name="Rechteck 71">
              <a:extLst>
                <a:ext uri="{FF2B5EF4-FFF2-40B4-BE49-F238E27FC236}">
                  <a16:creationId xmlns:a16="http://schemas.microsoft.com/office/drawing/2014/main" id="{6C9B6480-41BB-44A1-899B-9A160BB5A75A}"/>
                </a:ext>
              </a:extLst>
            </p:cNvPr>
            <p:cNvSpPr/>
            <p:nvPr userDrawn="1"/>
          </p:nvSpPr>
          <p:spPr>
            <a:xfrm>
              <a:off x="11430000" y="1285876"/>
              <a:ext cx="762000" cy="428625"/>
            </a:xfrm>
            <a:prstGeom prst="rect">
              <a:avLst/>
            </a:prstGeom>
            <a:noFill/>
            <a:ln w="1905">
              <a:solidFill>
                <a:schemeClr val="accent1">
                  <a:shade val="50000"/>
                  <a:alpha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73" name="Rechteck 72">
              <a:extLst>
                <a:ext uri="{FF2B5EF4-FFF2-40B4-BE49-F238E27FC236}">
                  <a16:creationId xmlns:a16="http://schemas.microsoft.com/office/drawing/2014/main" id="{CD2AF036-28C6-491C-A430-C555F775857D}"/>
                </a:ext>
              </a:extLst>
            </p:cNvPr>
            <p:cNvSpPr/>
            <p:nvPr userDrawn="1"/>
          </p:nvSpPr>
          <p:spPr>
            <a:xfrm>
              <a:off x="0" y="1714501"/>
              <a:ext cx="762000" cy="428625"/>
            </a:xfrm>
            <a:prstGeom prst="rect">
              <a:avLst/>
            </a:prstGeom>
            <a:noFill/>
            <a:ln w="1905">
              <a:solidFill>
                <a:schemeClr val="accent1">
                  <a:shade val="50000"/>
                  <a:alpha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74" name="Rechteck 73">
              <a:extLst>
                <a:ext uri="{FF2B5EF4-FFF2-40B4-BE49-F238E27FC236}">
                  <a16:creationId xmlns:a16="http://schemas.microsoft.com/office/drawing/2014/main" id="{51F38E5B-D6C0-4B8D-A2FA-FCD037292C34}"/>
                </a:ext>
              </a:extLst>
            </p:cNvPr>
            <p:cNvSpPr/>
            <p:nvPr userDrawn="1"/>
          </p:nvSpPr>
          <p:spPr>
            <a:xfrm>
              <a:off x="762000" y="1714501"/>
              <a:ext cx="762000" cy="428625"/>
            </a:xfrm>
            <a:prstGeom prst="rect">
              <a:avLst/>
            </a:prstGeom>
            <a:noFill/>
            <a:ln w="1905">
              <a:solidFill>
                <a:schemeClr val="accent1">
                  <a:shade val="50000"/>
                  <a:alpha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75" name="Rechteck 74">
              <a:extLst>
                <a:ext uri="{FF2B5EF4-FFF2-40B4-BE49-F238E27FC236}">
                  <a16:creationId xmlns:a16="http://schemas.microsoft.com/office/drawing/2014/main" id="{93FD90F8-DAD2-4C21-92C0-68CF838CDB1A}"/>
                </a:ext>
              </a:extLst>
            </p:cNvPr>
            <p:cNvSpPr/>
            <p:nvPr userDrawn="1"/>
          </p:nvSpPr>
          <p:spPr>
            <a:xfrm>
              <a:off x="1524000" y="1714501"/>
              <a:ext cx="762000" cy="428625"/>
            </a:xfrm>
            <a:prstGeom prst="rect">
              <a:avLst/>
            </a:prstGeom>
            <a:noFill/>
            <a:ln w="1905">
              <a:solidFill>
                <a:schemeClr val="accent1">
                  <a:shade val="50000"/>
                  <a:alpha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76" name="Rechteck 75">
              <a:extLst>
                <a:ext uri="{FF2B5EF4-FFF2-40B4-BE49-F238E27FC236}">
                  <a16:creationId xmlns:a16="http://schemas.microsoft.com/office/drawing/2014/main" id="{940CCDE4-CB16-4E2C-9042-4104EFB2D0EC}"/>
                </a:ext>
              </a:extLst>
            </p:cNvPr>
            <p:cNvSpPr/>
            <p:nvPr userDrawn="1"/>
          </p:nvSpPr>
          <p:spPr>
            <a:xfrm>
              <a:off x="2286000" y="1714501"/>
              <a:ext cx="762000" cy="428625"/>
            </a:xfrm>
            <a:prstGeom prst="rect">
              <a:avLst/>
            </a:prstGeom>
            <a:noFill/>
            <a:ln w="1905">
              <a:solidFill>
                <a:schemeClr val="accent1">
                  <a:shade val="50000"/>
                  <a:alpha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77" name="Rechteck 76">
              <a:extLst>
                <a:ext uri="{FF2B5EF4-FFF2-40B4-BE49-F238E27FC236}">
                  <a16:creationId xmlns:a16="http://schemas.microsoft.com/office/drawing/2014/main" id="{E69F0B78-EB39-4AB7-824E-42D586776FAE}"/>
                </a:ext>
              </a:extLst>
            </p:cNvPr>
            <p:cNvSpPr/>
            <p:nvPr userDrawn="1"/>
          </p:nvSpPr>
          <p:spPr>
            <a:xfrm>
              <a:off x="3048000" y="1714501"/>
              <a:ext cx="762000" cy="428625"/>
            </a:xfrm>
            <a:prstGeom prst="rect">
              <a:avLst/>
            </a:prstGeom>
            <a:noFill/>
            <a:ln w="1905">
              <a:solidFill>
                <a:schemeClr val="accent1">
                  <a:shade val="50000"/>
                  <a:alpha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78" name="Rechteck 77">
              <a:extLst>
                <a:ext uri="{FF2B5EF4-FFF2-40B4-BE49-F238E27FC236}">
                  <a16:creationId xmlns:a16="http://schemas.microsoft.com/office/drawing/2014/main" id="{31AC8C75-EF2F-4FEC-B5AD-FCAE28EC1ACF}"/>
                </a:ext>
              </a:extLst>
            </p:cNvPr>
            <p:cNvSpPr/>
            <p:nvPr userDrawn="1"/>
          </p:nvSpPr>
          <p:spPr>
            <a:xfrm>
              <a:off x="3810000" y="1714501"/>
              <a:ext cx="762000" cy="428625"/>
            </a:xfrm>
            <a:prstGeom prst="rect">
              <a:avLst/>
            </a:prstGeom>
            <a:noFill/>
            <a:ln w="1905">
              <a:solidFill>
                <a:schemeClr val="accent1">
                  <a:shade val="50000"/>
                  <a:alpha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79" name="Rechteck 78">
              <a:extLst>
                <a:ext uri="{FF2B5EF4-FFF2-40B4-BE49-F238E27FC236}">
                  <a16:creationId xmlns:a16="http://schemas.microsoft.com/office/drawing/2014/main" id="{230AECDD-118A-4120-81DA-18FD38C70150}"/>
                </a:ext>
              </a:extLst>
            </p:cNvPr>
            <p:cNvSpPr/>
            <p:nvPr userDrawn="1"/>
          </p:nvSpPr>
          <p:spPr>
            <a:xfrm>
              <a:off x="4572000" y="1714501"/>
              <a:ext cx="762000" cy="428625"/>
            </a:xfrm>
            <a:prstGeom prst="rect">
              <a:avLst/>
            </a:prstGeom>
            <a:noFill/>
            <a:ln w="1905">
              <a:solidFill>
                <a:schemeClr val="accent1">
                  <a:shade val="50000"/>
                  <a:alpha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80" name="Rechteck 79">
              <a:extLst>
                <a:ext uri="{FF2B5EF4-FFF2-40B4-BE49-F238E27FC236}">
                  <a16:creationId xmlns:a16="http://schemas.microsoft.com/office/drawing/2014/main" id="{E3C4957B-C3E8-4260-8740-512B7944EB4F}"/>
                </a:ext>
              </a:extLst>
            </p:cNvPr>
            <p:cNvSpPr/>
            <p:nvPr userDrawn="1"/>
          </p:nvSpPr>
          <p:spPr>
            <a:xfrm>
              <a:off x="5334000" y="1714501"/>
              <a:ext cx="762000" cy="428625"/>
            </a:xfrm>
            <a:prstGeom prst="rect">
              <a:avLst/>
            </a:prstGeom>
            <a:noFill/>
            <a:ln w="1905">
              <a:solidFill>
                <a:schemeClr val="accent1">
                  <a:shade val="50000"/>
                  <a:alpha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81" name="Rechteck 80">
              <a:extLst>
                <a:ext uri="{FF2B5EF4-FFF2-40B4-BE49-F238E27FC236}">
                  <a16:creationId xmlns:a16="http://schemas.microsoft.com/office/drawing/2014/main" id="{99E7E8DF-D5BA-41AC-8F26-4789789C2AC4}"/>
                </a:ext>
              </a:extLst>
            </p:cNvPr>
            <p:cNvSpPr/>
            <p:nvPr userDrawn="1"/>
          </p:nvSpPr>
          <p:spPr>
            <a:xfrm>
              <a:off x="6096000" y="1714501"/>
              <a:ext cx="762000" cy="428625"/>
            </a:xfrm>
            <a:prstGeom prst="rect">
              <a:avLst/>
            </a:prstGeom>
            <a:noFill/>
            <a:ln w="1905">
              <a:solidFill>
                <a:schemeClr val="accent1">
                  <a:shade val="50000"/>
                  <a:alpha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82" name="Rechteck 81">
              <a:extLst>
                <a:ext uri="{FF2B5EF4-FFF2-40B4-BE49-F238E27FC236}">
                  <a16:creationId xmlns:a16="http://schemas.microsoft.com/office/drawing/2014/main" id="{20036B26-5452-4106-8C2B-D0509B635900}"/>
                </a:ext>
              </a:extLst>
            </p:cNvPr>
            <p:cNvSpPr/>
            <p:nvPr userDrawn="1"/>
          </p:nvSpPr>
          <p:spPr>
            <a:xfrm>
              <a:off x="6858000" y="1714501"/>
              <a:ext cx="762000" cy="428625"/>
            </a:xfrm>
            <a:prstGeom prst="rect">
              <a:avLst/>
            </a:prstGeom>
            <a:noFill/>
            <a:ln w="1905">
              <a:solidFill>
                <a:schemeClr val="accent1">
                  <a:shade val="50000"/>
                  <a:alpha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83" name="Rechteck 82">
              <a:extLst>
                <a:ext uri="{FF2B5EF4-FFF2-40B4-BE49-F238E27FC236}">
                  <a16:creationId xmlns:a16="http://schemas.microsoft.com/office/drawing/2014/main" id="{B8409036-7FC5-4B5D-8B83-7E545EA3CCEC}"/>
                </a:ext>
              </a:extLst>
            </p:cNvPr>
            <p:cNvSpPr/>
            <p:nvPr userDrawn="1"/>
          </p:nvSpPr>
          <p:spPr>
            <a:xfrm>
              <a:off x="7620000" y="1714501"/>
              <a:ext cx="762000" cy="428625"/>
            </a:xfrm>
            <a:prstGeom prst="rect">
              <a:avLst/>
            </a:prstGeom>
            <a:noFill/>
            <a:ln w="1905">
              <a:solidFill>
                <a:schemeClr val="accent1">
                  <a:shade val="50000"/>
                  <a:alpha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84" name="Rechteck 83">
              <a:extLst>
                <a:ext uri="{FF2B5EF4-FFF2-40B4-BE49-F238E27FC236}">
                  <a16:creationId xmlns:a16="http://schemas.microsoft.com/office/drawing/2014/main" id="{6E46E9A8-72FE-48F1-B3FF-5A8434C65ED9}"/>
                </a:ext>
              </a:extLst>
            </p:cNvPr>
            <p:cNvSpPr/>
            <p:nvPr userDrawn="1"/>
          </p:nvSpPr>
          <p:spPr>
            <a:xfrm>
              <a:off x="8382000" y="1714501"/>
              <a:ext cx="762000" cy="428625"/>
            </a:xfrm>
            <a:prstGeom prst="rect">
              <a:avLst/>
            </a:prstGeom>
            <a:noFill/>
            <a:ln w="1905">
              <a:solidFill>
                <a:schemeClr val="accent1">
                  <a:shade val="50000"/>
                  <a:alpha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85" name="Rechteck 84">
              <a:extLst>
                <a:ext uri="{FF2B5EF4-FFF2-40B4-BE49-F238E27FC236}">
                  <a16:creationId xmlns:a16="http://schemas.microsoft.com/office/drawing/2014/main" id="{5413375C-3702-4E31-BDC0-3A9324E06559}"/>
                </a:ext>
              </a:extLst>
            </p:cNvPr>
            <p:cNvSpPr/>
            <p:nvPr userDrawn="1"/>
          </p:nvSpPr>
          <p:spPr>
            <a:xfrm>
              <a:off x="9144000" y="1714501"/>
              <a:ext cx="762000" cy="428625"/>
            </a:xfrm>
            <a:prstGeom prst="rect">
              <a:avLst/>
            </a:prstGeom>
            <a:noFill/>
            <a:ln w="1905">
              <a:solidFill>
                <a:schemeClr val="accent1">
                  <a:shade val="50000"/>
                  <a:alpha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86" name="Rechteck 85">
              <a:extLst>
                <a:ext uri="{FF2B5EF4-FFF2-40B4-BE49-F238E27FC236}">
                  <a16:creationId xmlns:a16="http://schemas.microsoft.com/office/drawing/2014/main" id="{1EB7348D-8E6B-437E-BFAF-3ABC12C909F5}"/>
                </a:ext>
              </a:extLst>
            </p:cNvPr>
            <p:cNvSpPr/>
            <p:nvPr userDrawn="1"/>
          </p:nvSpPr>
          <p:spPr>
            <a:xfrm>
              <a:off x="9906000" y="1714501"/>
              <a:ext cx="762000" cy="428625"/>
            </a:xfrm>
            <a:prstGeom prst="rect">
              <a:avLst/>
            </a:prstGeom>
            <a:noFill/>
            <a:ln w="1905">
              <a:solidFill>
                <a:schemeClr val="accent1">
                  <a:shade val="50000"/>
                  <a:alpha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87" name="Rechteck 86">
              <a:extLst>
                <a:ext uri="{FF2B5EF4-FFF2-40B4-BE49-F238E27FC236}">
                  <a16:creationId xmlns:a16="http://schemas.microsoft.com/office/drawing/2014/main" id="{C0072058-119C-42EA-A117-CE4B595F150C}"/>
                </a:ext>
              </a:extLst>
            </p:cNvPr>
            <p:cNvSpPr/>
            <p:nvPr userDrawn="1"/>
          </p:nvSpPr>
          <p:spPr>
            <a:xfrm>
              <a:off x="10668000" y="1714501"/>
              <a:ext cx="762000" cy="428625"/>
            </a:xfrm>
            <a:prstGeom prst="rect">
              <a:avLst/>
            </a:prstGeom>
            <a:noFill/>
            <a:ln w="1905">
              <a:solidFill>
                <a:schemeClr val="accent1">
                  <a:shade val="50000"/>
                  <a:alpha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88" name="Rechteck 87">
              <a:extLst>
                <a:ext uri="{FF2B5EF4-FFF2-40B4-BE49-F238E27FC236}">
                  <a16:creationId xmlns:a16="http://schemas.microsoft.com/office/drawing/2014/main" id="{A2011C58-3FD1-4845-AEBE-42A5A818563B}"/>
                </a:ext>
              </a:extLst>
            </p:cNvPr>
            <p:cNvSpPr/>
            <p:nvPr userDrawn="1"/>
          </p:nvSpPr>
          <p:spPr>
            <a:xfrm>
              <a:off x="11430000" y="1714501"/>
              <a:ext cx="762000" cy="428625"/>
            </a:xfrm>
            <a:prstGeom prst="rect">
              <a:avLst/>
            </a:prstGeom>
            <a:noFill/>
            <a:ln w="1905">
              <a:solidFill>
                <a:schemeClr val="accent1">
                  <a:shade val="50000"/>
                  <a:alpha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89" name="Rechteck 88">
              <a:extLst>
                <a:ext uri="{FF2B5EF4-FFF2-40B4-BE49-F238E27FC236}">
                  <a16:creationId xmlns:a16="http://schemas.microsoft.com/office/drawing/2014/main" id="{9B509D46-6925-4508-8F84-C18086C46E1E}"/>
                </a:ext>
              </a:extLst>
            </p:cNvPr>
            <p:cNvSpPr/>
            <p:nvPr userDrawn="1"/>
          </p:nvSpPr>
          <p:spPr>
            <a:xfrm>
              <a:off x="0" y="2143126"/>
              <a:ext cx="762000" cy="428625"/>
            </a:xfrm>
            <a:prstGeom prst="rect">
              <a:avLst/>
            </a:prstGeom>
            <a:noFill/>
            <a:ln w="1905">
              <a:solidFill>
                <a:schemeClr val="accent1">
                  <a:shade val="50000"/>
                  <a:alpha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90" name="Rechteck 89">
              <a:extLst>
                <a:ext uri="{FF2B5EF4-FFF2-40B4-BE49-F238E27FC236}">
                  <a16:creationId xmlns:a16="http://schemas.microsoft.com/office/drawing/2014/main" id="{CCA1C525-AA87-459F-A47C-AB682AA13B1E}"/>
                </a:ext>
              </a:extLst>
            </p:cNvPr>
            <p:cNvSpPr/>
            <p:nvPr userDrawn="1"/>
          </p:nvSpPr>
          <p:spPr>
            <a:xfrm>
              <a:off x="762000" y="2143126"/>
              <a:ext cx="762000" cy="428625"/>
            </a:xfrm>
            <a:prstGeom prst="rect">
              <a:avLst/>
            </a:prstGeom>
            <a:noFill/>
            <a:ln w="1905">
              <a:solidFill>
                <a:schemeClr val="accent1">
                  <a:shade val="50000"/>
                  <a:alpha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91" name="Rechteck 90">
              <a:extLst>
                <a:ext uri="{FF2B5EF4-FFF2-40B4-BE49-F238E27FC236}">
                  <a16:creationId xmlns:a16="http://schemas.microsoft.com/office/drawing/2014/main" id="{67D139B0-EBDE-45BC-B59B-73038F8C84FE}"/>
                </a:ext>
              </a:extLst>
            </p:cNvPr>
            <p:cNvSpPr/>
            <p:nvPr userDrawn="1"/>
          </p:nvSpPr>
          <p:spPr>
            <a:xfrm>
              <a:off x="1524000" y="2143126"/>
              <a:ext cx="762000" cy="428625"/>
            </a:xfrm>
            <a:prstGeom prst="rect">
              <a:avLst/>
            </a:prstGeom>
            <a:noFill/>
            <a:ln w="1905">
              <a:solidFill>
                <a:schemeClr val="accent1">
                  <a:shade val="50000"/>
                  <a:alpha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92" name="Rechteck 91">
              <a:extLst>
                <a:ext uri="{FF2B5EF4-FFF2-40B4-BE49-F238E27FC236}">
                  <a16:creationId xmlns:a16="http://schemas.microsoft.com/office/drawing/2014/main" id="{A10D8F93-FF04-4A9F-9F24-59BC6CA0D59F}"/>
                </a:ext>
              </a:extLst>
            </p:cNvPr>
            <p:cNvSpPr/>
            <p:nvPr userDrawn="1"/>
          </p:nvSpPr>
          <p:spPr>
            <a:xfrm>
              <a:off x="2286000" y="2143126"/>
              <a:ext cx="762000" cy="428625"/>
            </a:xfrm>
            <a:prstGeom prst="rect">
              <a:avLst/>
            </a:prstGeom>
            <a:noFill/>
            <a:ln w="1905">
              <a:solidFill>
                <a:schemeClr val="accent1">
                  <a:shade val="50000"/>
                  <a:alpha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93" name="Rechteck 92">
              <a:extLst>
                <a:ext uri="{FF2B5EF4-FFF2-40B4-BE49-F238E27FC236}">
                  <a16:creationId xmlns:a16="http://schemas.microsoft.com/office/drawing/2014/main" id="{1320AFDB-7B8E-4DFD-A511-C1B4ABEFCED1}"/>
                </a:ext>
              </a:extLst>
            </p:cNvPr>
            <p:cNvSpPr/>
            <p:nvPr userDrawn="1"/>
          </p:nvSpPr>
          <p:spPr>
            <a:xfrm>
              <a:off x="3048000" y="2143126"/>
              <a:ext cx="762000" cy="428625"/>
            </a:xfrm>
            <a:prstGeom prst="rect">
              <a:avLst/>
            </a:prstGeom>
            <a:noFill/>
            <a:ln w="1905">
              <a:solidFill>
                <a:schemeClr val="accent1">
                  <a:shade val="50000"/>
                  <a:alpha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94" name="Rechteck 93">
              <a:extLst>
                <a:ext uri="{FF2B5EF4-FFF2-40B4-BE49-F238E27FC236}">
                  <a16:creationId xmlns:a16="http://schemas.microsoft.com/office/drawing/2014/main" id="{48275022-3AAF-47FE-8CB9-814FABF410E2}"/>
                </a:ext>
              </a:extLst>
            </p:cNvPr>
            <p:cNvSpPr/>
            <p:nvPr userDrawn="1"/>
          </p:nvSpPr>
          <p:spPr>
            <a:xfrm>
              <a:off x="3810000" y="2143126"/>
              <a:ext cx="762000" cy="428625"/>
            </a:xfrm>
            <a:prstGeom prst="rect">
              <a:avLst/>
            </a:prstGeom>
            <a:noFill/>
            <a:ln w="1905">
              <a:solidFill>
                <a:schemeClr val="accent1">
                  <a:shade val="50000"/>
                  <a:alpha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95" name="Rechteck 94">
              <a:extLst>
                <a:ext uri="{FF2B5EF4-FFF2-40B4-BE49-F238E27FC236}">
                  <a16:creationId xmlns:a16="http://schemas.microsoft.com/office/drawing/2014/main" id="{919329B6-DDF2-4391-8799-9234BE9EA0D0}"/>
                </a:ext>
              </a:extLst>
            </p:cNvPr>
            <p:cNvSpPr/>
            <p:nvPr userDrawn="1"/>
          </p:nvSpPr>
          <p:spPr>
            <a:xfrm>
              <a:off x="4572000" y="2143126"/>
              <a:ext cx="762000" cy="428625"/>
            </a:xfrm>
            <a:prstGeom prst="rect">
              <a:avLst/>
            </a:prstGeom>
            <a:noFill/>
            <a:ln w="1905">
              <a:solidFill>
                <a:schemeClr val="accent1">
                  <a:shade val="50000"/>
                  <a:alpha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96" name="Rechteck 95">
              <a:extLst>
                <a:ext uri="{FF2B5EF4-FFF2-40B4-BE49-F238E27FC236}">
                  <a16:creationId xmlns:a16="http://schemas.microsoft.com/office/drawing/2014/main" id="{AAA0A003-F884-4AA7-97AC-A88EA55C7185}"/>
                </a:ext>
              </a:extLst>
            </p:cNvPr>
            <p:cNvSpPr/>
            <p:nvPr userDrawn="1"/>
          </p:nvSpPr>
          <p:spPr>
            <a:xfrm>
              <a:off x="5334000" y="2143126"/>
              <a:ext cx="762000" cy="428625"/>
            </a:xfrm>
            <a:prstGeom prst="rect">
              <a:avLst/>
            </a:prstGeom>
            <a:noFill/>
            <a:ln w="1905">
              <a:solidFill>
                <a:schemeClr val="accent1">
                  <a:shade val="50000"/>
                  <a:alpha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97" name="Rechteck 96">
              <a:extLst>
                <a:ext uri="{FF2B5EF4-FFF2-40B4-BE49-F238E27FC236}">
                  <a16:creationId xmlns:a16="http://schemas.microsoft.com/office/drawing/2014/main" id="{48F9F3AB-3FC2-4D33-A46D-9CA9D59BD2FB}"/>
                </a:ext>
              </a:extLst>
            </p:cNvPr>
            <p:cNvSpPr/>
            <p:nvPr userDrawn="1"/>
          </p:nvSpPr>
          <p:spPr>
            <a:xfrm>
              <a:off x="6096000" y="2143126"/>
              <a:ext cx="762000" cy="428625"/>
            </a:xfrm>
            <a:prstGeom prst="rect">
              <a:avLst/>
            </a:prstGeom>
            <a:noFill/>
            <a:ln w="1905">
              <a:solidFill>
                <a:schemeClr val="accent1">
                  <a:shade val="50000"/>
                  <a:alpha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98" name="Rechteck 97">
              <a:extLst>
                <a:ext uri="{FF2B5EF4-FFF2-40B4-BE49-F238E27FC236}">
                  <a16:creationId xmlns:a16="http://schemas.microsoft.com/office/drawing/2014/main" id="{17D581F4-8F27-4FB0-8D70-CB99FD142B47}"/>
                </a:ext>
              </a:extLst>
            </p:cNvPr>
            <p:cNvSpPr/>
            <p:nvPr userDrawn="1"/>
          </p:nvSpPr>
          <p:spPr>
            <a:xfrm>
              <a:off x="6858000" y="2143126"/>
              <a:ext cx="762000" cy="428625"/>
            </a:xfrm>
            <a:prstGeom prst="rect">
              <a:avLst/>
            </a:prstGeom>
            <a:noFill/>
            <a:ln w="1905">
              <a:solidFill>
                <a:schemeClr val="accent1">
                  <a:shade val="50000"/>
                  <a:alpha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99" name="Rechteck 98">
              <a:extLst>
                <a:ext uri="{FF2B5EF4-FFF2-40B4-BE49-F238E27FC236}">
                  <a16:creationId xmlns:a16="http://schemas.microsoft.com/office/drawing/2014/main" id="{0E373F5F-65B4-48F3-BB39-1D78AD9DE369}"/>
                </a:ext>
              </a:extLst>
            </p:cNvPr>
            <p:cNvSpPr/>
            <p:nvPr userDrawn="1"/>
          </p:nvSpPr>
          <p:spPr>
            <a:xfrm>
              <a:off x="7620000" y="2143126"/>
              <a:ext cx="762000" cy="428625"/>
            </a:xfrm>
            <a:prstGeom prst="rect">
              <a:avLst/>
            </a:prstGeom>
            <a:noFill/>
            <a:ln w="1905">
              <a:solidFill>
                <a:schemeClr val="accent1">
                  <a:shade val="50000"/>
                  <a:alpha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00" name="Rechteck 99">
              <a:extLst>
                <a:ext uri="{FF2B5EF4-FFF2-40B4-BE49-F238E27FC236}">
                  <a16:creationId xmlns:a16="http://schemas.microsoft.com/office/drawing/2014/main" id="{CAA6187E-41AA-4C5F-9BD6-C6AFDC416DE8}"/>
                </a:ext>
              </a:extLst>
            </p:cNvPr>
            <p:cNvSpPr/>
            <p:nvPr userDrawn="1"/>
          </p:nvSpPr>
          <p:spPr>
            <a:xfrm>
              <a:off x="8382000" y="2143126"/>
              <a:ext cx="762000" cy="428625"/>
            </a:xfrm>
            <a:prstGeom prst="rect">
              <a:avLst/>
            </a:prstGeom>
            <a:noFill/>
            <a:ln w="1905">
              <a:solidFill>
                <a:schemeClr val="accent1">
                  <a:shade val="50000"/>
                  <a:alpha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01" name="Rechteck 100">
              <a:extLst>
                <a:ext uri="{FF2B5EF4-FFF2-40B4-BE49-F238E27FC236}">
                  <a16:creationId xmlns:a16="http://schemas.microsoft.com/office/drawing/2014/main" id="{15420D3A-E211-483E-967A-821DDF92E49E}"/>
                </a:ext>
              </a:extLst>
            </p:cNvPr>
            <p:cNvSpPr/>
            <p:nvPr userDrawn="1"/>
          </p:nvSpPr>
          <p:spPr>
            <a:xfrm>
              <a:off x="9144000" y="2143126"/>
              <a:ext cx="762000" cy="428625"/>
            </a:xfrm>
            <a:prstGeom prst="rect">
              <a:avLst/>
            </a:prstGeom>
            <a:noFill/>
            <a:ln w="1905">
              <a:solidFill>
                <a:schemeClr val="accent1">
                  <a:shade val="50000"/>
                  <a:alpha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02" name="Rechteck 101">
              <a:extLst>
                <a:ext uri="{FF2B5EF4-FFF2-40B4-BE49-F238E27FC236}">
                  <a16:creationId xmlns:a16="http://schemas.microsoft.com/office/drawing/2014/main" id="{85AB20CB-B09A-4C51-AC91-E77E1D300948}"/>
                </a:ext>
              </a:extLst>
            </p:cNvPr>
            <p:cNvSpPr/>
            <p:nvPr userDrawn="1"/>
          </p:nvSpPr>
          <p:spPr>
            <a:xfrm>
              <a:off x="9906000" y="2143126"/>
              <a:ext cx="762000" cy="428625"/>
            </a:xfrm>
            <a:prstGeom prst="rect">
              <a:avLst/>
            </a:prstGeom>
            <a:noFill/>
            <a:ln w="1905">
              <a:solidFill>
                <a:schemeClr val="accent1">
                  <a:shade val="50000"/>
                  <a:alpha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03" name="Rechteck 102">
              <a:extLst>
                <a:ext uri="{FF2B5EF4-FFF2-40B4-BE49-F238E27FC236}">
                  <a16:creationId xmlns:a16="http://schemas.microsoft.com/office/drawing/2014/main" id="{4D3617E8-1AB6-416A-95F7-3BF6B1BEEA2E}"/>
                </a:ext>
              </a:extLst>
            </p:cNvPr>
            <p:cNvSpPr/>
            <p:nvPr userDrawn="1"/>
          </p:nvSpPr>
          <p:spPr>
            <a:xfrm>
              <a:off x="10668000" y="2143126"/>
              <a:ext cx="762000" cy="428625"/>
            </a:xfrm>
            <a:prstGeom prst="rect">
              <a:avLst/>
            </a:prstGeom>
            <a:noFill/>
            <a:ln w="1905">
              <a:solidFill>
                <a:schemeClr val="accent1">
                  <a:shade val="50000"/>
                  <a:alpha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04" name="Rechteck 103">
              <a:extLst>
                <a:ext uri="{FF2B5EF4-FFF2-40B4-BE49-F238E27FC236}">
                  <a16:creationId xmlns:a16="http://schemas.microsoft.com/office/drawing/2014/main" id="{7270B5D7-116B-4103-A051-57EEC28F810C}"/>
                </a:ext>
              </a:extLst>
            </p:cNvPr>
            <p:cNvSpPr/>
            <p:nvPr userDrawn="1"/>
          </p:nvSpPr>
          <p:spPr>
            <a:xfrm>
              <a:off x="11430000" y="2143126"/>
              <a:ext cx="762000" cy="428625"/>
            </a:xfrm>
            <a:prstGeom prst="rect">
              <a:avLst/>
            </a:prstGeom>
            <a:noFill/>
            <a:ln w="1905">
              <a:solidFill>
                <a:schemeClr val="accent1">
                  <a:shade val="50000"/>
                  <a:alpha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05" name="Rechteck 104">
              <a:extLst>
                <a:ext uri="{FF2B5EF4-FFF2-40B4-BE49-F238E27FC236}">
                  <a16:creationId xmlns:a16="http://schemas.microsoft.com/office/drawing/2014/main" id="{D31D0318-F965-4928-9BC6-17D6366C0644}"/>
                </a:ext>
              </a:extLst>
            </p:cNvPr>
            <p:cNvSpPr/>
            <p:nvPr userDrawn="1"/>
          </p:nvSpPr>
          <p:spPr>
            <a:xfrm>
              <a:off x="0" y="2571751"/>
              <a:ext cx="762000" cy="428625"/>
            </a:xfrm>
            <a:prstGeom prst="rect">
              <a:avLst/>
            </a:prstGeom>
            <a:noFill/>
            <a:ln w="1905">
              <a:solidFill>
                <a:schemeClr val="accent1">
                  <a:shade val="50000"/>
                  <a:alpha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06" name="Rechteck 105">
              <a:extLst>
                <a:ext uri="{FF2B5EF4-FFF2-40B4-BE49-F238E27FC236}">
                  <a16:creationId xmlns:a16="http://schemas.microsoft.com/office/drawing/2014/main" id="{C2602FC8-8A10-44B0-B2C0-3932ECC8210F}"/>
                </a:ext>
              </a:extLst>
            </p:cNvPr>
            <p:cNvSpPr/>
            <p:nvPr userDrawn="1"/>
          </p:nvSpPr>
          <p:spPr>
            <a:xfrm>
              <a:off x="762000" y="2571751"/>
              <a:ext cx="762000" cy="428625"/>
            </a:xfrm>
            <a:prstGeom prst="rect">
              <a:avLst/>
            </a:prstGeom>
            <a:noFill/>
            <a:ln w="1905">
              <a:solidFill>
                <a:schemeClr val="accent1">
                  <a:shade val="50000"/>
                  <a:alpha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07" name="Rechteck 106">
              <a:extLst>
                <a:ext uri="{FF2B5EF4-FFF2-40B4-BE49-F238E27FC236}">
                  <a16:creationId xmlns:a16="http://schemas.microsoft.com/office/drawing/2014/main" id="{33FC9F51-E749-44EC-9537-6AEE4557628D}"/>
                </a:ext>
              </a:extLst>
            </p:cNvPr>
            <p:cNvSpPr/>
            <p:nvPr userDrawn="1"/>
          </p:nvSpPr>
          <p:spPr>
            <a:xfrm>
              <a:off x="1524000" y="2571751"/>
              <a:ext cx="762000" cy="428625"/>
            </a:xfrm>
            <a:prstGeom prst="rect">
              <a:avLst/>
            </a:prstGeom>
            <a:noFill/>
            <a:ln w="1905">
              <a:solidFill>
                <a:schemeClr val="accent1">
                  <a:shade val="50000"/>
                  <a:alpha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08" name="Rechteck 107">
              <a:extLst>
                <a:ext uri="{FF2B5EF4-FFF2-40B4-BE49-F238E27FC236}">
                  <a16:creationId xmlns:a16="http://schemas.microsoft.com/office/drawing/2014/main" id="{3BCF4E84-DA9F-4972-9931-E2CAC11FB951}"/>
                </a:ext>
              </a:extLst>
            </p:cNvPr>
            <p:cNvSpPr/>
            <p:nvPr userDrawn="1"/>
          </p:nvSpPr>
          <p:spPr>
            <a:xfrm>
              <a:off x="2286000" y="2571751"/>
              <a:ext cx="762000" cy="428625"/>
            </a:xfrm>
            <a:prstGeom prst="rect">
              <a:avLst/>
            </a:prstGeom>
            <a:noFill/>
            <a:ln w="1905">
              <a:solidFill>
                <a:schemeClr val="accent1">
                  <a:shade val="50000"/>
                  <a:alpha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09" name="Rechteck 108">
              <a:extLst>
                <a:ext uri="{FF2B5EF4-FFF2-40B4-BE49-F238E27FC236}">
                  <a16:creationId xmlns:a16="http://schemas.microsoft.com/office/drawing/2014/main" id="{2FB74A55-4B72-412E-894C-B165E10AF4FB}"/>
                </a:ext>
              </a:extLst>
            </p:cNvPr>
            <p:cNvSpPr/>
            <p:nvPr userDrawn="1"/>
          </p:nvSpPr>
          <p:spPr>
            <a:xfrm>
              <a:off x="3048000" y="2571751"/>
              <a:ext cx="762000" cy="428625"/>
            </a:xfrm>
            <a:prstGeom prst="rect">
              <a:avLst/>
            </a:prstGeom>
            <a:noFill/>
            <a:ln w="1905">
              <a:solidFill>
                <a:schemeClr val="accent1">
                  <a:shade val="50000"/>
                  <a:alpha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10" name="Rechteck 109">
              <a:extLst>
                <a:ext uri="{FF2B5EF4-FFF2-40B4-BE49-F238E27FC236}">
                  <a16:creationId xmlns:a16="http://schemas.microsoft.com/office/drawing/2014/main" id="{83C9CE0C-2519-4BDA-B75A-EAB21DB7647C}"/>
                </a:ext>
              </a:extLst>
            </p:cNvPr>
            <p:cNvSpPr/>
            <p:nvPr userDrawn="1"/>
          </p:nvSpPr>
          <p:spPr>
            <a:xfrm>
              <a:off x="3810000" y="2571751"/>
              <a:ext cx="762000" cy="428625"/>
            </a:xfrm>
            <a:prstGeom prst="rect">
              <a:avLst/>
            </a:prstGeom>
            <a:noFill/>
            <a:ln w="1905">
              <a:solidFill>
                <a:schemeClr val="accent1">
                  <a:shade val="50000"/>
                  <a:alpha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11" name="Rechteck 110">
              <a:extLst>
                <a:ext uri="{FF2B5EF4-FFF2-40B4-BE49-F238E27FC236}">
                  <a16:creationId xmlns:a16="http://schemas.microsoft.com/office/drawing/2014/main" id="{D8CC0273-A6A3-4DB4-9D7D-7FA41327BCB8}"/>
                </a:ext>
              </a:extLst>
            </p:cNvPr>
            <p:cNvSpPr/>
            <p:nvPr userDrawn="1"/>
          </p:nvSpPr>
          <p:spPr>
            <a:xfrm>
              <a:off x="4572000" y="2571751"/>
              <a:ext cx="762000" cy="428625"/>
            </a:xfrm>
            <a:prstGeom prst="rect">
              <a:avLst/>
            </a:prstGeom>
            <a:noFill/>
            <a:ln w="1905">
              <a:solidFill>
                <a:schemeClr val="accent1">
                  <a:shade val="50000"/>
                  <a:alpha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12" name="Rechteck 111">
              <a:extLst>
                <a:ext uri="{FF2B5EF4-FFF2-40B4-BE49-F238E27FC236}">
                  <a16:creationId xmlns:a16="http://schemas.microsoft.com/office/drawing/2014/main" id="{ACDD7E1C-6261-4C08-9795-F3E11E312937}"/>
                </a:ext>
              </a:extLst>
            </p:cNvPr>
            <p:cNvSpPr/>
            <p:nvPr userDrawn="1"/>
          </p:nvSpPr>
          <p:spPr>
            <a:xfrm>
              <a:off x="5334000" y="2571751"/>
              <a:ext cx="762000" cy="428625"/>
            </a:xfrm>
            <a:prstGeom prst="rect">
              <a:avLst/>
            </a:prstGeom>
            <a:noFill/>
            <a:ln w="1905">
              <a:solidFill>
                <a:schemeClr val="accent1">
                  <a:shade val="50000"/>
                  <a:alpha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13" name="Rechteck 112">
              <a:extLst>
                <a:ext uri="{FF2B5EF4-FFF2-40B4-BE49-F238E27FC236}">
                  <a16:creationId xmlns:a16="http://schemas.microsoft.com/office/drawing/2014/main" id="{B50709C5-D417-40A4-9B72-64471C53F78F}"/>
                </a:ext>
              </a:extLst>
            </p:cNvPr>
            <p:cNvSpPr/>
            <p:nvPr userDrawn="1"/>
          </p:nvSpPr>
          <p:spPr>
            <a:xfrm>
              <a:off x="6096000" y="2571751"/>
              <a:ext cx="762000" cy="428625"/>
            </a:xfrm>
            <a:prstGeom prst="rect">
              <a:avLst/>
            </a:prstGeom>
            <a:noFill/>
            <a:ln w="1905">
              <a:solidFill>
                <a:schemeClr val="accent1">
                  <a:shade val="50000"/>
                  <a:alpha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14" name="Rechteck 113">
              <a:extLst>
                <a:ext uri="{FF2B5EF4-FFF2-40B4-BE49-F238E27FC236}">
                  <a16:creationId xmlns:a16="http://schemas.microsoft.com/office/drawing/2014/main" id="{BDBEDDB5-37F2-4DF0-8324-49D45B394F36}"/>
                </a:ext>
              </a:extLst>
            </p:cNvPr>
            <p:cNvSpPr/>
            <p:nvPr userDrawn="1"/>
          </p:nvSpPr>
          <p:spPr>
            <a:xfrm>
              <a:off x="6858000" y="2571751"/>
              <a:ext cx="762000" cy="428625"/>
            </a:xfrm>
            <a:prstGeom prst="rect">
              <a:avLst/>
            </a:prstGeom>
            <a:noFill/>
            <a:ln w="1905">
              <a:solidFill>
                <a:schemeClr val="accent1">
                  <a:shade val="50000"/>
                  <a:alpha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15" name="Rechteck 114">
              <a:extLst>
                <a:ext uri="{FF2B5EF4-FFF2-40B4-BE49-F238E27FC236}">
                  <a16:creationId xmlns:a16="http://schemas.microsoft.com/office/drawing/2014/main" id="{25D2CD24-A0A6-4C29-B52D-DA651D4D7BA3}"/>
                </a:ext>
              </a:extLst>
            </p:cNvPr>
            <p:cNvSpPr/>
            <p:nvPr userDrawn="1"/>
          </p:nvSpPr>
          <p:spPr>
            <a:xfrm>
              <a:off x="7620000" y="2571751"/>
              <a:ext cx="762000" cy="428625"/>
            </a:xfrm>
            <a:prstGeom prst="rect">
              <a:avLst/>
            </a:prstGeom>
            <a:noFill/>
            <a:ln w="1905">
              <a:solidFill>
                <a:schemeClr val="accent1">
                  <a:shade val="50000"/>
                  <a:alpha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16" name="Rechteck 115">
              <a:extLst>
                <a:ext uri="{FF2B5EF4-FFF2-40B4-BE49-F238E27FC236}">
                  <a16:creationId xmlns:a16="http://schemas.microsoft.com/office/drawing/2014/main" id="{3A8F1150-EF30-48F6-B8D2-CB2F7E6A00C1}"/>
                </a:ext>
              </a:extLst>
            </p:cNvPr>
            <p:cNvSpPr/>
            <p:nvPr userDrawn="1"/>
          </p:nvSpPr>
          <p:spPr>
            <a:xfrm>
              <a:off x="8382000" y="2571751"/>
              <a:ext cx="762000" cy="428625"/>
            </a:xfrm>
            <a:prstGeom prst="rect">
              <a:avLst/>
            </a:prstGeom>
            <a:noFill/>
            <a:ln w="1905">
              <a:solidFill>
                <a:schemeClr val="accent1">
                  <a:shade val="50000"/>
                  <a:alpha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17" name="Rechteck 116">
              <a:extLst>
                <a:ext uri="{FF2B5EF4-FFF2-40B4-BE49-F238E27FC236}">
                  <a16:creationId xmlns:a16="http://schemas.microsoft.com/office/drawing/2014/main" id="{7A1BF198-8C07-43D0-971A-AA6079C27331}"/>
                </a:ext>
              </a:extLst>
            </p:cNvPr>
            <p:cNvSpPr/>
            <p:nvPr userDrawn="1"/>
          </p:nvSpPr>
          <p:spPr>
            <a:xfrm>
              <a:off x="9144000" y="2571751"/>
              <a:ext cx="762000" cy="428625"/>
            </a:xfrm>
            <a:prstGeom prst="rect">
              <a:avLst/>
            </a:prstGeom>
            <a:noFill/>
            <a:ln w="1905">
              <a:solidFill>
                <a:schemeClr val="accent1">
                  <a:shade val="50000"/>
                  <a:alpha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18" name="Rechteck 117">
              <a:extLst>
                <a:ext uri="{FF2B5EF4-FFF2-40B4-BE49-F238E27FC236}">
                  <a16:creationId xmlns:a16="http://schemas.microsoft.com/office/drawing/2014/main" id="{2614FEE8-7BD0-4318-87D6-01594E7001FE}"/>
                </a:ext>
              </a:extLst>
            </p:cNvPr>
            <p:cNvSpPr/>
            <p:nvPr userDrawn="1"/>
          </p:nvSpPr>
          <p:spPr>
            <a:xfrm>
              <a:off x="9906000" y="2571751"/>
              <a:ext cx="762000" cy="428625"/>
            </a:xfrm>
            <a:prstGeom prst="rect">
              <a:avLst/>
            </a:prstGeom>
            <a:noFill/>
            <a:ln w="1905">
              <a:solidFill>
                <a:schemeClr val="accent1">
                  <a:shade val="50000"/>
                  <a:alpha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19" name="Rechteck 118">
              <a:extLst>
                <a:ext uri="{FF2B5EF4-FFF2-40B4-BE49-F238E27FC236}">
                  <a16:creationId xmlns:a16="http://schemas.microsoft.com/office/drawing/2014/main" id="{B55A39DE-0AD5-4F93-809C-C24D78FCAE02}"/>
                </a:ext>
              </a:extLst>
            </p:cNvPr>
            <p:cNvSpPr/>
            <p:nvPr userDrawn="1"/>
          </p:nvSpPr>
          <p:spPr>
            <a:xfrm>
              <a:off x="10668000" y="2571751"/>
              <a:ext cx="762000" cy="428625"/>
            </a:xfrm>
            <a:prstGeom prst="rect">
              <a:avLst/>
            </a:prstGeom>
            <a:noFill/>
            <a:ln w="1905">
              <a:solidFill>
                <a:schemeClr val="accent1">
                  <a:shade val="50000"/>
                  <a:alpha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20" name="Rechteck 119">
              <a:extLst>
                <a:ext uri="{FF2B5EF4-FFF2-40B4-BE49-F238E27FC236}">
                  <a16:creationId xmlns:a16="http://schemas.microsoft.com/office/drawing/2014/main" id="{A528520A-02C0-4B9A-88EF-61A5838B5468}"/>
                </a:ext>
              </a:extLst>
            </p:cNvPr>
            <p:cNvSpPr/>
            <p:nvPr userDrawn="1"/>
          </p:nvSpPr>
          <p:spPr>
            <a:xfrm>
              <a:off x="11430000" y="2571751"/>
              <a:ext cx="762000" cy="428625"/>
            </a:xfrm>
            <a:prstGeom prst="rect">
              <a:avLst/>
            </a:prstGeom>
            <a:noFill/>
            <a:ln w="1905">
              <a:solidFill>
                <a:schemeClr val="accent1">
                  <a:shade val="50000"/>
                  <a:alpha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21" name="Rechteck 120">
              <a:extLst>
                <a:ext uri="{FF2B5EF4-FFF2-40B4-BE49-F238E27FC236}">
                  <a16:creationId xmlns:a16="http://schemas.microsoft.com/office/drawing/2014/main" id="{D7946610-C827-448C-A665-2DDDD520D237}"/>
                </a:ext>
              </a:extLst>
            </p:cNvPr>
            <p:cNvSpPr/>
            <p:nvPr userDrawn="1"/>
          </p:nvSpPr>
          <p:spPr>
            <a:xfrm>
              <a:off x="0" y="3000376"/>
              <a:ext cx="762000" cy="428625"/>
            </a:xfrm>
            <a:prstGeom prst="rect">
              <a:avLst/>
            </a:prstGeom>
            <a:noFill/>
            <a:ln w="1905">
              <a:solidFill>
                <a:schemeClr val="accent1">
                  <a:shade val="50000"/>
                  <a:alpha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22" name="Rechteck 121">
              <a:extLst>
                <a:ext uri="{FF2B5EF4-FFF2-40B4-BE49-F238E27FC236}">
                  <a16:creationId xmlns:a16="http://schemas.microsoft.com/office/drawing/2014/main" id="{1844BAC3-DF4F-4709-B0B0-8B139EB27260}"/>
                </a:ext>
              </a:extLst>
            </p:cNvPr>
            <p:cNvSpPr/>
            <p:nvPr userDrawn="1"/>
          </p:nvSpPr>
          <p:spPr>
            <a:xfrm>
              <a:off x="762000" y="3000376"/>
              <a:ext cx="762000" cy="428625"/>
            </a:xfrm>
            <a:prstGeom prst="rect">
              <a:avLst/>
            </a:prstGeom>
            <a:noFill/>
            <a:ln w="1905">
              <a:solidFill>
                <a:schemeClr val="accent1">
                  <a:shade val="50000"/>
                  <a:alpha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23" name="Rechteck 122">
              <a:extLst>
                <a:ext uri="{FF2B5EF4-FFF2-40B4-BE49-F238E27FC236}">
                  <a16:creationId xmlns:a16="http://schemas.microsoft.com/office/drawing/2014/main" id="{5A3C5AE6-6BFB-4298-9CAC-7054E9708727}"/>
                </a:ext>
              </a:extLst>
            </p:cNvPr>
            <p:cNvSpPr/>
            <p:nvPr userDrawn="1"/>
          </p:nvSpPr>
          <p:spPr>
            <a:xfrm>
              <a:off x="1524000" y="3000376"/>
              <a:ext cx="762000" cy="428625"/>
            </a:xfrm>
            <a:prstGeom prst="rect">
              <a:avLst/>
            </a:prstGeom>
            <a:noFill/>
            <a:ln w="1905">
              <a:solidFill>
                <a:schemeClr val="accent1">
                  <a:shade val="50000"/>
                  <a:alpha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24" name="Rechteck 123">
              <a:extLst>
                <a:ext uri="{FF2B5EF4-FFF2-40B4-BE49-F238E27FC236}">
                  <a16:creationId xmlns:a16="http://schemas.microsoft.com/office/drawing/2014/main" id="{D2CAEC4C-F4E5-4401-8919-928844332797}"/>
                </a:ext>
              </a:extLst>
            </p:cNvPr>
            <p:cNvSpPr/>
            <p:nvPr userDrawn="1"/>
          </p:nvSpPr>
          <p:spPr>
            <a:xfrm>
              <a:off x="2286000" y="3000376"/>
              <a:ext cx="762000" cy="428625"/>
            </a:xfrm>
            <a:prstGeom prst="rect">
              <a:avLst/>
            </a:prstGeom>
            <a:noFill/>
            <a:ln w="1905">
              <a:solidFill>
                <a:schemeClr val="accent1">
                  <a:shade val="50000"/>
                  <a:alpha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25" name="Rechteck 124">
              <a:extLst>
                <a:ext uri="{FF2B5EF4-FFF2-40B4-BE49-F238E27FC236}">
                  <a16:creationId xmlns:a16="http://schemas.microsoft.com/office/drawing/2014/main" id="{CF1F24EE-BFD5-4FD5-81BA-43CDD5CFC30B}"/>
                </a:ext>
              </a:extLst>
            </p:cNvPr>
            <p:cNvSpPr/>
            <p:nvPr userDrawn="1"/>
          </p:nvSpPr>
          <p:spPr>
            <a:xfrm>
              <a:off x="3048000" y="3000376"/>
              <a:ext cx="762000" cy="428625"/>
            </a:xfrm>
            <a:prstGeom prst="rect">
              <a:avLst/>
            </a:prstGeom>
            <a:noFill/>
            <a:ln w="1905">
              <a:solidFill>
                <a:schemeClr val="accent1">
                  <a:shade val="50000"/>
                  <a:alpha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26" name="Rechteck 125">
              <a:extLst>
                <a:ext uri="{FF2B5EF4-FFF2-40B4-BE49-F238E27FC236}">
                  <a16:creationId xmlns:a16="http://schemas.microsoft.com/office/drawing/2014/main" id="{96602D4D-2256-421B-8FF5-EA870BD557B9}"/>
                </a:ext>
              </a:extLst>
            </p:cNvPr>
            <p:cNvSpPr/>
            <p:nvPr userDrawn="1"/>
          </p:nvSpPr>
          <p:spPr>
            <a:xfrm>
              <a:off x="3810000" y="3000376"/>
              <a:ext cx="762000" cy="428625"/>
            </a:xfrm>
            <a:prstGeom prst="rect">
              <a:avLst/>
            </a:prstGeom>
            <a:noFill/>
            <a:ln w="1905">
              <a:solidFill>
                <a:schemeClr val="accent1">
                  <a:shade val="50000"/>
                  <a:alpha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27" name="Rechteck 126">
              <a:extLst>
                <a:ext uri="{FF2B5EF4-FFF2-40B4-BE49-F238E27FC236}">
                  <a16:creationId xmlns:a16="http://schemas.microsoft.com/office/drawing/2014/main" id="{2C7336A4-A047-48DB-B409-CF84A58E2840}"/>
                </a:ext>
              </a:extLst>
            </p:cNvPr>
            <p:cNvSpPr/>
            <p:nvPr userDrawn="1"/>
          </p:nvSpPr>
          <p:spPr>
            <a:xfrm>
              <a:off x="4572000" y="3000376"/>
              <a:ext cx="762000" cy="428625"/>
            </a:xfrm>
            <a:prstGeom prst="rect">
              <a:avLst/>
            </a:prstGeom>
            <a:noFill/>
            <a:ln w="1905">
              <a:solidFill>
                <a:schemeClr val="accent1">
                  <a:shade val="50000"/>
                  <a:alpha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28" name="Rechteck 127">
              <a:extLst>
                <a:ext uri="{FF2B5EF4-FFF2-40B4-BE49-F238E27FC236}">
                  <a16:creationId xmlns:a16="http://schemas.microsoft.com/office/drawing/2014/main" id="{0B8A5755-283C-47DA-9439-B636EBBC2AA6}"/>
                </a:ext>
              </a:extLst>
            </p:cNvPr>
            <p:cNvSpPr/>
            <p:nvPr userDrawn="1"/>
          </p:nvSpPr>
          <p:spPr>
            <a:xfrm>
              <a:off x="5334000" y="3000376"/>
              <a:ext cx="762000" cy="428625"/>
            </a:xfrm>
            <a:prstGeom prst="rect">
              <a:avLst/>
            </a:prstGeom>
            <a:noFill/>
            <a:ln w="1905">
              <a:solidFill>
                <a:schemeClr val="accent1">
                  <a:shade val="50000"/>
                  <a:alpha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29" name="Rechteck 128">
              <a:extLst>
                <a:ext uri="{FF2B5EF4-FFF2-40B4-BE49-F238E27FC236}">
                  <a16:creationId xmlns:a16="http://schemas.microsoft.com/office/drawing/2014/main" id="{4E61B264-3BBA-4790-ABA5-CF7414359043}"/>
                </a:ext>
              </a:extLst>
            </p:cNvPr>
            <p:cNvSpPr/>
            <p:nvPr userDrawn="1"/>
          </p:nvSpPr>
          <p:spPr>
            <a:xfrm>
              <a:off x="6096000" y="3000376"/>
              <a:ext cx="762000" cy="428625"/>
            </a:xfrm>
            <a:prstGeom prst="rect">
              <a:avLst/>
            </a:prstGeom>
            <a:noFill/>
            <a:ln w="1905">
              <a:solidFill>
                <a:schemeClr val="accent1">
                  <a:shade val="50000"/>
                  <a:alpha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30" name="Rechteck 129">
              <a:extLst>
                <a:ext uri="{FF2B5EF4-FFF2-40B4-BE49-F238E27FC236}">
                  <a16:creationId xmlns:a16="http://schemas.microsoft.com/office/drawing/2014/main" id="{2078E35B-A7D7-489D-9675-492B21F99E00}"/>
                </a:ext>
              </a:extLst>
            </p:cNvPr>
            <p:cNvSpPr/>
            <p:nvPr userDrawn="1"/>
          </p:nvSpPr>
          <p:spPr>
            <a:xfrm>
              <a:off x="6858000" y="3000376"/>
              <a:ext cx="762000" cy="428625"/>
            </a:xfrm>
            <a:prstGeom prst="rect">
              <a:avLst/>
            </a:prstGeom>
            <a:noFill/>
            <a:ln w="1905">
              <a:solidFill>
                <a:schemeClr val="accent1">
                  <a:shade val="50000"/>
                  <a:alpha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31" name="Rechteck 130">
              <a:extLst>
                <a:ext uri="{FF2B5EF4-FFF2-40B4-BE49-F238E27FC236}">
                  <a16:creationId xmlns:a16="http://schemas.microsoft.com/office/drawing/2014/main" id="{4C01A03D-7DB8-4CAF-B6E9-C282DF5D5842}"/>
                </a:ext>
              </a:extLst>
            </p:cNvPr>
            <p:cNvSpPr/>
            <p:nvPr userDrawn="1"/>
          </p:nvSpPr>
          <p:spPr>
            <a:xfrm>
              <a:off x="7620000" y="3000376"/>
              <a:ext cx="762000" cy="428625"/>
            </a:xfrm>
            <a:prstGeom prst="rect">
              <a:avLst/>
            </a:prstGeom>
            <a:noFill/>
            <a:ln w="1905">
              <a:solidFill>
                <a:schemeClr val="accent1">
                  <a:shade val="50000"/>
                  <a:alpha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32" name="Rechteck 131">
              <a:extLst>
                <a:ext uri="{FF2B5EF4-FFF2-40B4-BE49-F238E27FC236}">
                  <a16:creationId xmlns:a16="http://schemas.microsoft.com/office/drawing/2014/main" id="{65783FA2-0228-4F34-8AB9-CB2BD8C7D394}"/>
                </a:ext>
              </a:extLst>
            </p:cNvPr>
            <p:cNvSpPr/>
            <p:nvPr userDrawn="1"/>
          </p:nvSpPr>
          <p:spPr>
            <a:xfrm>
              <a:off x="8382000" y="3000376"/>
              <a:ext cx="762000" cy="428625"/>
            </a:xfrm>
            <a:prstGeom prst="rect">
              <a:avLst/>
            </a:prstGeom>
            <a:noFill/>
            <a:ln w="1905">
              <a:solidFill>
                <a:schemeClr val="accent1">
                  <a:shade val="50000"/>
                  <a:alpha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33" name="Rechteck 132">
              <a:extLst>
                <a:ext uri="{FF2B5EF4-FFF2-40B4-BE49-F238E27FC236}">
                  <a16:creationId xmlns:a16="http://schemas.microsoft.com/office/drawing/2014/main" id="{2BAB9964-8672-44D6-BC5B-C5F3CED9F087}"/>
                </a:ext>
              </a:extLst>
            </p:cNvPr>
            <p:cNvSpPr/>
            <p:nvPr userDrawn="1"/>
          </p:nvSpPr>
          <p:spPr>
            <a:xfrm>
              <a:off x="9144000" y="3000376"/>
              <a:ext cx="762000" cy="428625"/>
            </a:xfrm>
            <a:prstGeom prst="rect">
              <a:avLst/>
            </a:prstGeom>
            <a:noFill/>
            <a:ln w="1905">
              <a:solidFill>
                <a:schemeClr val="accent1">
                  <a:shade val="50000"/>
                  <a:alpha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34" name="Rechteck 133">
              <a:extLst>
                <a:ext uri="{FF2B5EF4-FFF2-40B4-BE49-F238E27FC236}">
                  <a16:creationId xmlns:a16="http://schemas.microsoft.com/office/drawing/2014/main" id="{8820DB55-AA4A-4384-858C-0DE41C8526BD}"/>
                </a:ext>
              </a:extLst>
            </p:cNvPr>
            <p:cNvSpPr/>
            <p:nvPr userDrawn="1"/>
          </p:nvSpPr>
          <p:spPr>
            <a:xfrm>
              <a:off x="9906000" y="3000376"/>
              <a:ext cx="762000" cy="428625"/>
            </a:xfrm>
            <a:prstGeom prst="rect">
              <a:avLst/>
            </a:prstGeom>
            <a:noFill/>
            <a:ln w="1905">
              <a:solidFill>
                <a:schemeClr val="accent1">
                  <a:shade val="50000"/>
                  <a:alpha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35" name="Rechteck 134">
              <a:extLst>
                <a:ext uri="{FF2B5EF4-FFF2-40B4-BE49-F238E27FC236}">
                  <a16:creationId xmlns:a16="http://schemas.microsoft.com/office/drawing/2014/main" id="{B6408277-3A55-4CE0-83FB-511912349698}"/>
                </a:ext>
              </a:extLst>
            </p:cNvPr>
            <p:cNvSpPr/>
            <p:nvPr userDrawn="1"/>
          </p:nvSpPr>
          <p:spPr>
            <a:xfrm>
              <a:off x="10668000" y="3000376"/>
              <a:ext cx="762000" cy="428625"/>
            </a:xfrm>
            <a:prstGeom prst="rect">
              <a:avLst/>
            </a:prstGeom>
            <a:noFill/>
            <a:ln w="1905">
              <a:solidFill>
                <a:schemeClr val="accent1">
                  <a:shade val="50000"/>
                  <a:alpha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36" name="Rechteck 135">
              <a:extLst>
                <a:ext uri="{FF2B5EF4-FFF2-40B4-BE49-F238E27FC236}">
                  <a16:creationId xmlns:a16="http://schemas.microsoft.com/office/drawing/2014/main" id="{753F681C-509C-42F4-945D-349BE5BAB367}"/>
                </a:ext>
              </a:extLst>
            </p:cNvPr>
            <p:cNvSpPr/>
            <p:nvPr userDrawn="1"/>
          </p:nvSpPr>
          <p:spPr>
            <a:xfrm>
              <a:off x="11430000" y="3000376"/>
              <a:ext cx="762000" cy="428625"/>
            </a:xfrm>
            <a:prstGeom prst="rect">
              <a:avLst/>
            </a:prstGeom>
            <a:noFill/>
            <a:ln w="1905">
              <a:solidFill>
                <a:schemeClr val="accent1">
                  <a:shade val="50000"/>
                  <a:alpha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37" name="Rechteck 136">
              <a:extLst>
                <a:ext uri="{FF2B5EF4-FFF2-40B4-BE49-F238E27FC236}">
                  <a16:creationId xmlns:a16="http://schemas.microsoft.com/office/drawing/2014/main" id="{3F15479E-EF29-4D6A-ABD2-B58F82447BFD}"/>
                </a:ext>
              </a:extLst>
            </p:cNvPr>
            <p:cNvSpPr/>
            <p:nvPr userDrawn="1"/>
          </p:nvSpPr>
          <p:spPr>
            <a:xfrm>
              <a:off x="0" y="3429001"/>
              <a:ext cx="762000" cy="428625"/>
            </a:xfrm>
            <a:prstGeom prst="rect">
              <a:avLst/>
            </a:prstGeom>
            <a:noFill/>
            <a:ln w="1905">
              <a:solidFill>
                <a:schemeClr val="accent1">
                  <a:shade val="50000"/>
                  <a:alpha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38" name="Rechteck 137">
              <a:extLst>
                <a:ext uri="{FF2B5EF4-FFF2-40B4-BE49-F238E27FC236}">
                  <a16:creationId xmlns:a16="http://schemas.microsoft.com/office/drawing/2014/main" id="{34718D02-2FAA-491A-B218-953A5A3E31D1}"/>
                </a:ext>
              </a:extLst>
            </p:cNvPr>
            <p:cNvSpPr/>
            <p:nvPr userDrawn="1"/>
          </p:nvSpPr>
          <p:spPr>
            <a:xfrm>
              <a:off x="762000" y="3429001"/>
              <a:ext cx="762000" cy="428625"/>
            </a:xfrm>
            <a:prstGeom prst="rect">
              <a:avLst/>
            </a:prstGeom>
            <a:noFill/>
            <a:ln w="1905">
              <a:solidFill>
                <a:schemeClr val="accent1">
                  <a:shade val="50000"/>
                  <a:alpha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39" name="Rechteck 138">
              <a:extLst>
                <a:ext uri="{FF2B5EF4-FFF2-40B4-BE49-F238E27FC236}">
                  <a16:creationId xmlns:a16="http://schemas.microsoft.com/office/drawing/2014/main" id="{C24A1BD6-3B19-4161-9545-6BCA55E3E8F1}"/>
                </a:ext>
              </a:extLst>
            </p:cNvPr>
            <p:cNvSpPr/>
            <p:nvPr userDrawn="1"/>
          </p:nvSpPr>
          <p:spPr>
            <a:xfrm>
              <a:off x="1524000" y="3429001"/>
              <a:ext cx="762000" cy="428625"/>
            </a:xfrm>
            <a:prstGeom prst="rect">
              <a:avLst/>
            </a:prstGeom>
            <a:noFill/>
            <a:ln w="1905">
              <a:solidFill>
                <a:schemeClr val="accent1">
                  <a:shade val="50000"/>
                  <a:alpha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40" name="Rechteck 139">
              <a:extLst>
                <a:ext uri="{FF2B5EF4-FFF2-40B4-BE49-F238E27FC236}">
                  <a16:creationId xmlns:a16="http://schemas.microsoft.com/office/drawing/2014/main" id="{1BBEC66E-98CC-4F40-9D39-FFCEEDECF816}"/>
                </a:ext>
              </a:extLst>
            </p:cNvPr>
            <p:cNvSpPr/>
            <p:nvPr userDrawn="1"/>
          </p:nvSpPr>
          <p:spPr>
            <a:xfrm>
              <a:off x="2286000" y="3429001"/>
              <a:ext cx="762000" cy="428625"/>
            </a:xfrm>
            <a:prstGeom prst="rect">
              <a:avLst/>
            </a:prstGeom>
            <a:noFill/>
            <a:ln w="1905">
              <a:solidFill>
                <a:schemeClr val="accent1">
                  <a:shade val="50000"/>
                  <a:alpha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41" name="Rechteck 140">
              <a:extLst>
                <a:ext uri="{FF2B5EF4-FFF2-40B4-BE49-F238E27FC236}">
                  <a16:creationId xmlns:a16="http://schemas.microsoft.com/office/drawing/2014/main" id="{185481B1-CD38-4E51-9407-C92508E13B9E}"/>
                </a:ext>
              </a:extLst>
            </p:cNvPr>
            <p:cNvSpPr/>
            <p:nvPr userDrawn="1"/>
          </p:nvSpPr>
          <p:spPr>
            <a:xfrm>
              <a:off x="3048000" y="3429001"/>
              <a:ext cx="762000" cy="428625"/>
            </a:xfrm>
            <a:prstGeom prst="rect">
              <a:avLst/>
            </a:prstGeom>
            <a:noFill/>
            <a:ln w="1905">
              <a:solidFill>
                <a:schemeClr val="accent1">
                  <a:shade val="50000"/>
                  <a:alpha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42" name="Rechteck 141">
              <a:extLst>
                <a:ext uri="{FF2B5EF4-FFF2-40B4-BE49-F238E27FC236}">
                  <a16:creationId xmlns:a16="http://schemas.microsoft.com/office/drawing/2014/main" id="{207F88C9-ABD8-4336-9939-9FA51938007D}"/>
                </a:ext>
              </a:extLst>
            </p:cNvPr>
            <p:cNvSpPr/>
            <p:nvPr userDrawn="1"/>
          </p:nvSpPr>
          <p:spPr>
            <a:xfrm>
              <a:off x="3810000" y="3429001"/>
              <a:ext cx="762000" cy="428625"/>
            </a:xfrm>
            <a:prstGeom prst="rect">
              <a:avLst/>
            </a:prstGeom>
            <a:noFill/>
            <a:ln w="1905">
              <a:solidFill>
                <a:schemeClr val="accent1">
                  <a:shade val="50000"/>
                  <a:alpha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43" name="Rechteck 142">
              <a:extLst>
                <a:ext uri="{FF2B5EF4-FFF2-40B4-BE49-F238E27FC236}">
                  <a16:creationId xmlns:a16="http://schemas.microsoft.com/office/drawing/2014/main" id="{59F8084D-E8A6-4F80-8304-037839FF1D34}"/>
                </a:ext>
              </a:extLst>
            </p:cNvPr>
            <p:cNvSpPr/>
            <p:nvPr userDrawn="1"/>
          </p:nvSpPr>
          <p:spPr>
            <a:xfrm>
              <a:off x="4572000" y="3429001"/>
              <a:ext cx="762000" cy="428625"/>
            </a:xfrm>
            <a:prstGeom prst="rect">
              <a:avLst/>
            </a:prstGeom>
            <a:noFill/>
            <a:ln w="1905">
              <a:solidFill>
                <a:schemeClr val="accent1">
                  <a:shade val="50000"/>
                  <a:alpha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44" name="Rechteck 143">
              <a:extLst>
                <a:ext uri="{FF2B5EF4-FFF2-40B4-BE49-F238E27FC236}">
                  <a16:creationId xmlns:a16="http://schemas.microsoft.com/office/drawing/2014/main" id="{05772502-DC44-4F7A-ABF0-8C5C5BB7BE52}"/>
                </a:ext>
              </a:extLst>
            </p:cNvPr>
            <p:cNvSpPr/>
            <p:nvPr userDrawn="1"/>
          </p:nvSpPr>
          <p:spPr>
            <a:xfrm>
              <a:off x="5334000" y="3429001"/>
              <a:ext cx="762000" cy="428625"/>
            </a:xfrm>
            <a:prstGeom prst="rect">
              <a:avLst/>
            </a:prstGeom>
            <a:noFill/>
            <a:ln w="1905">
              <a:solidFill>
                <a:schemeClr val="accent1">
                  <a:shade val="50000"/>
                  <a:alpha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45" name="Rechteck 144">
              <a:extLst>
                <a:ext uri="{FF2B5EF4-FFF2-40B4-BE49-F238E27FC236}">
                  <a16:creationId xmlns:a16="http://schemas.microsoft.com/office/drawing/2014/main" id="{B2A74B3D-487A-4AA0-8A00-EC79E1B39E7F}"/>
                </a:ext>
              </a:extLst>
            </p:cNvPr>
            <p:cNvSpPr/>
            <p:nvPr userDrawn="1"/>
          </p:nvSpPr>
          <p:spPr>
            <a:xfrm>
              <a:off x="6096000" y="3429001"/>
              <a:ext cx="762000" cy="428625"/>
            </a:xfrm>
            <a:prstGeom prst="rect">
              <a:avLst/>
            </a:prstGeom>
            <a:noFill/>
            <a:ln w="1905">
              <a:solidFill>
                <a:schemeClr val="accent1">
                  <a:shade val="50000"/>
                  <a:alpha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46" name="Rechteck 145">
              <a:extLst>
                <a:ext uri="{FF2B5EF4-FFF2-40B4-BE49-F238E27FC236}">
                  <a16:creationId xmlns:a16="http://schemas.microsoft.com/office/drawing/2014/main" id="{D8FC5220-E24E-4E2D-944E-2C9DF634CB96}"/>
                </a:ext>
              </a:extLst>
            </p:cNvPr>
            <p:cNvSpPr/>
            <p:nvPr userDrawn="1"/>
          </p:nvSpPr>
          <p:spPr>
            <a:xfrm>
              <a:off x="6858000" y="3429001"/>
              <a:ext cx="762000" cy="428625"/>
            </a:xfrm>
            <a:prstGeom prst="rect">
              <a:avLst/>
            </a:prstGeom>
            <a:noFill/>
            <a:ln w="1905">
              <a:solidFill>
                <a:schemeClr val="accent1">
                  <a:shade val="50000"/>
                  <a:alpha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47" name="Rechteck 146">
              <a:extLst>
                <a:ext uri="{FF2B5EF4-FFF2-40B4-BE49-F238E27FC236}">
                  <a16:creationId xmlns:a16="http://schemas.microsoft.com/office/drawing/2014/main" id="{14DA6A01-1578-4FD4-877E-F8CF2A54E202}"/>
                </a:ext>
              </a:extLst>
            </p:cNvPr>
            <p:cNvSpPr/>
            <p:nvPr userDrawn="1"/>
          </p:nvSpPr>
          <p:spPr>
            <a:xfrm>
              <a:off x="7620000" y="3429001"/>
              <a:ext cx="762000" cy="428625"/>
            </a:xfrm>
            <a:prstGeom prst="rect">
              <a:avLst/>
            </a:prstGeom>
            <a:noFill/>
            <a:ln w="1905">
              <a:solidFill>
                <a:schemeClr val="accent1">
                  <a:shade val="50000"/>
                  <a:alpha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48" name="Rechteck 147">
              <a:extLst>
                <a:ext uri="{FF2B5EF4-FFF2-40B4-BE49-F238E27FC236}">
                  <a16:creationId xmlns:a16="http://schemas.microsoft.com/office/drawing/2014/main" id="{1A5D4AEF-956B-47D9-9A39-56FA2F48B8FF}"/>
                </a:ext>
              </a:extLst>
            </p:cNvPr>
            <p:cNvSpPr/>
            <p:nvPr userDrawn="1"/>
          </p:nvSpPr>
          <p:spPr>
            <a:xfrm>
              <a:off x="8382000" y="3429001"/>
              <a:ext cx="762000" cy="428625"/>
            </a:xfrm>
            <a:prstGeom prst="rect">
              <a:avLst/>
            </a:prstGeom>
            <a:noFill/>
            <a:ln w="1905">
              <a:solidFill>
                <a:schemeClr val="accent1">
                  <a:shade val="50000"/>
                  <a:alpha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49" name="Rechteck 148">
              <a:extLst>
                <a:ext uri="{FF2B5EF4-FFF2-40B4-BE49-F238E27FC236}">
                  <a16:creationId xmlns:a16="http://schemas.microsoft.com/office/drawing/2014/main" id="{D219857B-D6CA-4937-8A57-18B28AA3ABAE}"/>
                </a:ext>
              </a:extLst>
            </p:cNvPr>
            <p:cNvSpPr/>
            <p:nvPr userDrawn="1"/>
          </p:nvSpPr>
          <p:spPr>
            <a:xfrm>
              <a:off x="9144000" y="3429001"/>
              <a:ext cx="762000" cy="428625"/>
            </a:xfrm>
            <a:prstGeom prst="rect">
              <a:avLst/>
            </a:prstGeom>
            <a:noFill/>
            <a:ln w="1905">
              <a:solidFill>
                <a:schemeClr val="accent1">
                  <a:shade val="50000"/>
                  <a:alpha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50" name="Rechteck 149">
              <a:extLst>
                <a:ext uri="{FF2B5EF4-FFF2-40B4-BE49-F238E27FC236}">
                  <a16:creationId xmlns:a16="http://schemas.microsoft.com/office/drawing/2014/main" id="{662C8000-C538-4FE5-B816-59C462B01CC9}"/>
                </a:ext>
              </a:extLst>
            </p:cNvPr>
            <p:cNvSpPr/>
            <p:nvPr userDrawn="1"/>
          </p:nvSpPr>
          <p:spPr>
            <a:xfrm>
              <a:off x="9906000" y="3429001"/>
              <a:ext cx="762000" cy="428625"/>
            </a:xfrm>
            <a:prstGeom prst="rect">
              <a:avLst/>
            </a:prstGeom>
            <a:noFill/>
            <a:ln w="1905">
              <a:solidFill>
                <a:schemeClr val="accent1">
                  <a:shade val="50000"/>
                  <a:alpha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51" name="Rechteck 150">
              <a:extLst>
                <a:ext uri="{FF2B5EF4-FFF2-40B4-BE49-F238E27FC236}">
                  <a16:creationId xmlns:a16="http://schemas.microsoft.com/office/drawing/2014/main" id="{7535CB9A-05FF-4939-B357-AD89930AA7A0}"/>
                </a:ext>
              </a:extLst>
            </p:cNvPr>
            <p:cNvSpPr/>
            <p:nvPr userDrawn="1"/>
          </p:nvSpPr>
          <p:spPr>
            <a:xfrm>
              <a:off x="10668000" y="3429001"/>
              <a:ext cx="762000" cy="428625"/>
            </a:xfrm>
            <a:prstGeom prst="rect">
              <a:avLst/>
            </a:prstGeom>
            <a:noFill/>
            <a:ln w="1905">
              <a:solidFill>
                <a:schemeClr val="accent1">
                  <a:shade val="50000"/>
                  <a:alpha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52" name="Rechteck 151">
              <a:extLst>
                <a:ext uri="{FF2B5EF4-FFF2-40B4-BE49-F238E27FC236}">
                  <a16:creationId xmlns:a16="http://schemas.microsoft.com/office/drawing/2014/main" id="{422AD26D-0C11-4E5F-99D3-DC0664A3B685}"/>
                </a:ext>
              </a:extLst>
            </p:cNvPr>
            <p:cNvSpPr/>
            <p:nvPr userDrawn="1"/>
          </p:nvSpPr>
          <p:spPr>
            <a:xfrm>
              <a:off x="11430000" y="3429001"/>
              <a:ext cx="762000" cy="428625"/>
            </a:xfrm>
            <a:prstGeom prst="rect">
              <a:avLst/>
            </a:prstGeom>
            <a:noFill/>
            <a:ln w="1905">
              <a:solidFill>
                <a:schemeClr val="accent1">
                  <a:shade val="50000"/>
                  <a:alpha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53" name="Rechteck 152">
              <a:extLst>
                <a:ext uri="{FF2B5EF4-FFF2-40B4-BE49-F238E27FC236}">
                  <a16:creationId xmlns:a16="http://schemas.microsoft.com/office/drawing/2014/main" id="{815011DB-9F42-4739-986B-CE8AF1892AFF}"/>
                </a:ext>
              </a:extLst>
            </p:cNvPr>
            <p:cNvSpPr/>
            <p:nvPr userDrawn="1"/>
          </p:nvSpPr>
          <p:spPr>
            <a:xfrm>
              <a:off x="0" y="3857626"/>
              <a:ext cx="762000" cy="428625"/>
            </a:xfrm>
            <a:prstGeom prst="rect">
              <a:avLst/>
            </a:prstGeom>
            <a:noFill/>
            <a:ln w="1905">
              <a:solidFill>
                <a:schemeClr val="accent1">
                  <a:shade val="50000"/>
                  <a:alpha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54" name="Rechteck 153">
              <a:extLst>
                <a:ext uri="{FF2B5EF4-FFF2-40B4-BE49-F238E27FC236}">
                  <a16:creationId xmlns:a16="http://schemas.microsoft.com/office/drawing/2014/main" id="{F0179BA4-7A5B-4B06-99F8-8ABD9B5C2231}"/>
                </a:ext>
              </a:extLst>
            </p:cNvPr>
            <p:cNvSpPr/>
            <p:nvPr userDrawn="1"/>
          </p:nvSpPr>
          <p:spPr>
            <a:xfrm>
              <a:off x="762000" y="3857626"/>
              <a:ext cx="762000" cy="428625"/>
            </a:xfrm>
            <a:prstGeom prst="rect">
              <a:avLst/>
            </a:prstGeom>
            <a:noFill/>
            <a:ln w="1905">
              <a:solidFill>
                <a:schemeClr val="accent1">
                  <a:shade val="50000"/>
                  <a:alpha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55" name="Rechteck 154">
              <a:extLst>
                <a:ext uri="{FF2B5EF4-FFF2-40B4-BE49-F238E27FC236}">
                  <a16:creationId xmlns:a16="http://schemas.microsoft.com/office/drawing/2014/main" id="{5E3AAC9F-FFB0-4D83-8B64-6A53A6E5B79A}"/>
                </a:ext>
              </a:extLst>
            </p:cNvPr>
            <p:cNvSpPr/>
            <p:nvPr userDrawn="1"/>
          </p:nvSpPr>
          <p:spPr>
            <a:xfrm>
              <a:off x="1524000" y="3857626"/>
              <a:ext cx="762000" cy="428625"/>
            </a:xfrm>
            <a:prstGeom prst="rect">
              <a:avLst/>
            </a:prstGeom>
            <a:noFill/>
            <a:ln w="1905">
              <a:solidFill>
                <a:schemeClr val="accent1">
                  <a:shade val="50000"/>
                  <a:alpha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56" name="Rechteck 155">
              <a:extLst>
                <a:ext uri="{FF2B5EF4-FFF2-40B4-BE49-F238E27FC236}">
                  <a16:creationId xmlns:a16="http://schemas.microsoft.com/office/drawing/2014/main" id="{E81CFA88-88B9-4B32-9A3C-54058921D8B8}"/>
                </a:ext>
              </a:extLst>
            </p:cNvPr>
            <p:cNvSpPr/>
            <p:nvPr userDrawn="1"/>
          </p:nvSpPr>
          <p:spPr>
            <a:xfrm>
              <a:off x="2286000" y="3857626"/>
              <a:ext cx="762000" cy="428625"/>
            </a:xfrm>
            <a:prstGeom prst="rect">
              <a:avLst/>
            </a:prstGeom>
            <a:noFill/>
            <a:ln w="1905">
              <a:solidFill>
                <a:schemeClr val="accent1">
                  <a:shade val="50000"/>
                  <a:alpha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57" name="Rechteck 156">
              <a:extLst>
                <a:ext uri="{FF2B5EF4-FFF2-40B4-BE49-F238E27FC236}">
                  <a16:creationId xmlns:a16="http://schemas.microsoft.com/office/drawing/2014/main" id="{D657F796-4604-46B0-944E-9485C1283484}"/>
                </a:ext>
              </a:extLst>
            </p:cNvPr>
            <p:cNvSpPr/>
            <p:nvPr userDrawn="1"/>
          </p:nvSpPr>
          <p:spPr>
            <a:xfrm>
              <a:off x="3048000" y="3857626"/>
              <a:ext cx="762000" cy="428625"/>
            </a:xfrm>
            <a:prstGeom prst="rect">
              <a:avLst/>
            </a:prstGeom>
            <a:noFill/>
            <a:ln w="1905">
              <a:solidFill>
                <a:schemeClr val="accent1">
                  <a:shade val="50000"/>
                  <a:alpha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58" name="Rechteck 157">
              <a:extLst>
                <a:ext uri="{FF2B5EF4-FFF2-40B4-BE49-F238E27FC236}">
                  <a16:creationId xmlns:a16="http://schemas.microsoft.com/office/drawing/2014/main" id="{5ED7ABD2-776B-49B8-813A-0ACA98EA0A6A}"/>
                </a:ext>
              </a:extLst>
            </p:cNvPr>
            <p:cNvSpPr/>
            <p:nvPr userDrawn="1"/>
          </p:nvSpPr>
          <p:spPr>
            <a:xfrm>
              <a:off x="3810000" y="3857626"/>
              <a:ext cx="762000" cy="428625"/>
            </a:xfrm>
            <a:prstGeom prst="rect">
              <a:avLst/>
            </a:prstGeom>
            <a:noFill/>
            <a:ln w="1905">
              <a:solidFill>
                <a:schemeClr val="accent1">
                  <a:shade val="50000"/>
                  <a:alpha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59" name="Rechteck 158">
              <a:extLst>
                <a:ext uri="{FF2B5EF4-FFF2-40B4-BE49-F238E27FC236}">
                  <a16:creationId xmlns:a16="http://schemas.microsoft.com/office/drawing/2014/main" id="{17A84BFD-50D7-41C9-9E39-34739A3BEE22}"/>
                </a:ext>
              </a:extLst>
            </p:cNvPr>
            <p:cNvSpPr/>
            <p:nvPr userDrawn="1"/>
          </p:nvSpPr>
          <p:spPr>
            <a:xfrm>
              <a:off x="4572000" y="3857626"/>
              <a:ext cx="762000" cy="428625"/>
            </a:xfrm>
            <a:prstGeom prst="rect">
              <a:avLst/>
            </a:prstGeom>
            <a:noFill/>
            <a:ln w="1905">
              <a:solidFill>
                <a:schemeClr val="accent1">
                  <a:shade val="50000"/>
                  <a:alpha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60" name="Rechteck 159">
              <a:extLst>
                <a:ext uri="{FF2B5EF4-FFF2-40B4-BE49-F238E27FC236}">
                  <a16:creationId xmlns:a16="http://schemas.microsoft.com/office/drawing/2014/main" id="{8682294B-6266-4852-8015-E822A05654D0}"/>
                </a:ext>
              </a:extLst>
            </p:cNvPr>
            <p:cNvSpPr/>
            <p:nvPr userDrawn="1"/>
          </p:nvSpPr>
          <p:spPr>
            <a:xfrm>
              <a:off x="5334000" y="3857626"/>
              <a:ext cx="762000" cy="428625"/>
            </a:xfrm>
            <a:prstGeom prst="rect">
              <a:avLst/>
            </a:prstGeom>
            <a:noFill/>
            <a:ln w="1905">
              <a:solidFill>
                <a:schemeClr val="accent1">
                  <a:shade val="50000"/>
                  <a:alpha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61" name="Rechteck 160">
              <a:extLst>
                <a:ext uri="{FF2B5EF4-FFF2-40B4-BE49-F238E27FC236}">
                  <a16:creationId xmlns:a16="http://schemas.microsoft.com/office/drawing/2014/main" id="{2DDC5270-FD8C-4A4D-AD33-F2C7C743789B}"/>
                </a:ext>
              </a:extLst>
            </p:cNvPr>
            <p:cNvSpPr/>
            <p:nvPr userDrawn="1"/>
          </p:nvSpPr>
          <p:spPr>
            <a:xfrm>
              <a:off x="6096000" y="3857626"/>
              <a:ext cx="762000" cy="428625"/>
            </a:xfrm>
            <a:prstGeom prst="rect">
              <a:avLst/>
            </a:prstGeom>
            <a:noFill/>
            <a:ln w="1905">
              <a:solidFill>
                <a:schemeClr val="accent1">
                  <a:shade val="50000"/>
                  <a:alpha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62" name="Rechteck 161">
              <a:extLst>
                <a:ext uri="{FF2B5EF4-FFF2-40B4-BE49-F238E27FC236}">
                  <a16:creationId xmlns:a16="http://schemas.microsoft.com/office/drawing/2014/main" id="{F3F04352-918C-49AE-8A0C-026820899CC5}"/>
                </a:ext>
              </a:extLst>
            </p:cNvPr>
            <p:cNvSpPr/>
            <p:nvPr userDrawn="1"/>
          </p:nvSpPr>
          <p:spPr>
            <a:xfrm>
              <a:off x="6858000" y="3857626"/>
              <a:ext cx="762000" cy="428625"/>
            </a:xfrm>
            <a:prstGeom prst="rect">
              <a:avLst/>
            </a:prstGeom>
            <a:noFill/>
            <a:ln w="1905">
              <a:solidFill>
                <a:schemeClr val="accent1">
                  <a:shade val="50000"/>
                  <a:alpha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63" name="Rechteck 162">
              <a:extLst>
                <a:ext uri="{FF2B5EF4-FFF2-40B4-BE49-F238E27FC236}">
                  <a16:creationId xmlns:a16="http://schemas.microsoft.com/office/drawing/2014/main" id="{C0E584DA-E3A6-4339-A501-3285F0A36AE5}"/>
                </a:ext>
              </a:extLst>
            </p:cNvPr>
            <p:cNvSpPr/>
            <p:nvPr userDrawn="1"/>
          </p:nvSpPr>
          <p:spPr>
            <a:xfrm>
              <a:off x="7620000" y="3857626"/>
              <a:ext cx="762000" cy="428625"/>
            </a:xfrm>
            <a:prstGeom prst="rect">
              <a:avLst/>
            </a:prstGeom>
            <a:noFill/>
            <a:ln w="1905">
              <a:solidFill>
                <a:schemeClr val="accent1">
                  <a:shade val="50000"/>
                  <a:alpha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64" name="Rechteck 163">
              <a:extLst>
                <a:ext uri="{FF2B5EF4-FFF2-40B4-BE49-F238E27FC236}">
                  <a16:creationId xmlns:a16="http://schemas.microsoft.com/office/drawing/2014/main" id="{61A124EC-05DB-4827-AC03-A56D06A212EC}"/>
                </a:ext>
              </a:extLst>
            </p:cNvPr>
            <p:cNvSpPr/>
            <p:nvPr userDrawn="1"/>
          </p:nvSpPr>
          <p:spPr>
            <a:xfrm>
              <a:off x="8382000" y="3857626"/>
              <a:ext cx="762000" cy="428625"/>
            </a:xfrm>
            <a:prstGeom prst="rect">
              <a:avLst/>
            </a:prstGeom>
            <a:noFill/>
            <a:ln w="1905">
              <a:solidFill>
                <a:schemeClr val="accent1">
                  <a:shade val="50000"/>
                  <a:alpha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65" name="Rechteck 164">
              <a:extLst>
                <a:ext uri="{FF2B5EF4-FFF2-40B4-BE49-F238E27FC236}">
                  <a16:creationId xmlns:a16="http://schemas.microsoft.com/office/drawing/2014/main" id="{7713E416-7724-48BA-9376-CAFDA4902786}"/>
                </a:ext>
              </a:extLst>
            </p:cNvPr>
            <p:cNvSpPr/>
            <p:nvPr userDrawn="1"/>
          </p:nvSpPr>
          <p:spPr>
            <a:xfrm>
              <a:off x="9144000" y="3857626"/>
              <a:ext cx="762000" cy="428625"/>
            </a:xfrm>
            <a:prstGeom prst="rect">
              <a:avLst/>
            </a:prstGeom>
            <a:noFill/>
            <a:ln w="1905">
              <a:solidFill>
                <a:schemeClr val="accent1">
                  <a:shade val="50000"/>
                  <a:alpha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66" name="Rechteck 165">
              <a:extLst>
                <a:ext uri="{FF2B5EF4-FFF2-40B4-BE49-F238E27FC236}">
                  <a16:creationId xmlns:a16="http://schemas.microsoft.com/office/drawing/2014/main" id="{71DF54C8-06CA-4E42-A5C6-E24B88DAC1FD}"/>
                </a:ext>
              </a:extLst>
            </p:cNvPr>
            <p:cNvSpPr/>
            <p:nvPr userDrawn="1"/>
          </p:nvSpPr>
          <p:spPr>
            <a:xfrm>
              <a:off x="9906000" y="3857626"/>
              <a:ext cx="762000" cy="428625"/>
            </a:xfrm>
            <a:prstGeom prst="rect">
              <a:avLst/>
            </a:prstGeom>
            <a:noFill/>
            <a:ln w="1905">
              <a:solidFill>
                <a:schemeClr val="accent1">
                  <a:shade val="50000"/>
                  <a:alpha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67" name="Rechteck 166">
              <a:extLst>
                <a:ext uri="{FF2B5EF4-FFF2-40B4-BE49-F238E27FC236}">
                  <a16:creationId xmlns:a16="http://schemas.microsoft.com/office/drawing/2014/main" id="{325E957E-E274-433A-BC09-3907C308417D}"/>
                </a:ext>
              </a:extLst>
            </p:cNvPr>
            <p:cNvSpPr/>
            <p:nvPr userDrawn="1"/>
          </p:nvSpPr>
          <p:spPr>
            <a:xfrm>
              <a:off x="10668000" y="3857626"/>
              <a:ext cx="762000" cy="428625"/>
            </a:xfrm>
            <a:prstGeom prst="rect">
              <a:avLst/>
            </a:prstGeom>
            <a:noFill/>
            <a:ln w="1905">
              <a:solidFill>
                <a:schemeClr val="accent1">
                  <a:shade val="50000"/>
                  <a:alpha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68" name="Rechteck 167">
              <a:extLst>
                <a:ext uri="{FF2B5EF4-FFF2-40B4-BE49-F238E27FC236}">
                  <a16:creationId xmlns:a16="http://schemas.microsoft.com/office/drawing/2014/main" id="{95CDC273-6AEF-411E-BFD8-3B3AAA2A176C}"/>
                </a:ext>
              </a:extLst>
            </p:cNvPr>
            <p:cNvSpPr/>
            <p:nvPr userDrawn="1"/>
          </p:nvSpPr>
          <p:spPr>
            <a:xfrm>
              <a:off x="11430000" y="3857626"/>
              <a:ext cx="762000" cy="428625"/>
            </a:xfrm>
            <a:prstGeom prst="rect">
              <a:avLst/>
            </a:prstGeom>
            <a:noFill/>
            <a:ln w="1905">
              <a:solidFill>
                <a:schemeClr val="accent1">
                  <a:shade val="50000"/>
                  <a:alpha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69" name="Rechteck 168">
              <a:extLst>
                <a:ext uri="{FF2B5EF4-FFF2-40B4-BE49-F238E27FC236}">
                  <a16:creationId xmlns:a16="http://schemas.microsoft.com/office/drawing/2014/main" id="{3753C486-3F00-451E-B764-A68A53E7CD20}"/>
                </a:ext>
              </a:extLst>
            </p:cNvPr>
            <p:cNvSpPr/>
            <p:nvPr userDrawn="1"/>
          </p:nvSpPr>
          <p:spPr>
            <a:xfrm>
              <a:off x="0" y="4286251"/>
              <a:ext cx="762000" cy="428625"/>
            </a:xfrm>
            <a:prstGeom prst="rect">
              <a:avLst/>
            </a:prstGeom>
            <a:noFill/>
            <a:ln w="1905">
              <a:solidFill>
                <a:schemeClr val="accent1">
                  <a:shade val="50000"/>
                  <a:alpha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70" name="Rechteck 169">
              <a:extLst>
                <a:ext uri="{FF2B5EF4-FFF2-40B4-BE49-F238E27FC236}">
                  <a16:creationId xmlns:a16="http://schemas.microsoft.com/office/drawing/2014/main" id="{0ADD657C-5030-4923-8119-FDA2C01E18BA}"/>
                </a:ext>
              </a:extLst>
            </p:cNvPr>
            <p:cNvSpPr/>
            <p:nvPr userDrawn="1"/>
          </p:nvSpPr>
          <p:spPr>
            <a:xfrm>
              <a:off x="762000" y="4286251"/>
              <a:ext cx="762000" cy="428625"/>
            </a:xfrm>
            <a:prstGeom prst="rect">
              <a:avLst/>
            </a:prstGeom>
            <a:noFill/>
            <a:ln w="1905">
              <a:solidFill>
                <a:schemeClr val="accent1">
                  <a:shade val="50000"/>
                  <a:alpha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71" name="Rechteck 170">
              <a:extLst>
                <a:ext uri="{FF2B5EF4-FFF2-40B4-BE49-F238E27FC236}">
                  <a16:creationId xmlns:a16="http://schemas.microsoft.com/office/drawing/2014/main" id="{3F3163FD-7CED-48DD-87F6-475787B80F5B}"/>
                </a:ext>
              </a:extLst>
            </p:cNvPr>
            <p:cNvSpPr/>
            <p:nvPr userDrawn="1"/>
          </p:nvSpPr>
          <p:spPr>
            <a:xfrm>
              <a:off x="1524000" y="4286251"/>
              <a:ext cx="762000" cy="428625"/>
            </a:xfrm>
            <a:prstGeom prst="rect">
              <a:avLst/>
            </a:prstGeom>
            <a:noFill/>
            <a:ln w="1905">
              <a:solidFill>
                <a:schemeClr val="accent1">
                  <a:shade val="50000"/>
                  <a:alpha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72" name="Rechteck 171">
              <a:extLst>
                <a:ext uri="{FF2B5EF4-FFF2-40B4-BE49-F238E27FC236}">
                  <a16:creationId xmlns:a16="http://schemas.microsoft.com/office/drawing/2014/main" id="{AC65538F-BF64-44CE-801D-147FD453F018}"/>
                </a:ext>
              </a:extLst>
            </p:cNvPr>
            <p:cNvSpPr/>
            <p:nvPr userDrawn="1"/>
          </p:nvSpPr>
          <p:spPr>
            <a:xfrm>
              <a:off x="2286000" y="4286251"/>
              <a:ext cx="762000" cy="428625"/>
            </a:xfrm>
            <a:prstGeom prst="rect">
              <a:avLst/>
            </a:prstGeom>
            <a:noFill/>
            <a:ln w="1905">
              <a:solidFill>
                <a:schemeClr val="accent1">
                  <a:shade val="50000"/>
                  <a:alpha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73" name="Rechteck 172">
              <a:extLst>
                <a:ext uri="{FF2B5EF4-FFF2-40B4-BE49-F238E27FC236}">
                  <a16:creationId xmlns:a16="http://schemas.microsoft.com/office/drawing/2014/main" id="{4920721D-2CB9-43F0-BDD5-970036FCF14E}"/>
                </a:ext>
              </a:extLst>
            </p:cNvPr>
            <p:cNvSpPr/>
            <p:nvPr userDrawn="1"/>
          </p:nvSpPr>
          <p:spPr>
            <a:xfrm>
              <a:off x="3048000" y="4286251"/>
              <a:ext cx="762000" cy="428625"/>
            </a:xfrm>
            <a:prstGeom prst="rect">
              <a:avLst/>
            </a:prstGeom>
            <a:noFill/>
            <a:ln w="1905">
              <a:solidFill>
                <a:schemeClr val="accent1">
                  <a:shade val="50000"/>
                  <a:alpha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74" name="Rechteck 173">
              <a:extLst>
                <a:ext uri="{FF2B5EF4-FFF2-40B4-BE49-F238E27FC236}">
                  <a16:creationId xmlns:a16="http://schemas.microsoft.com/office/drawing/2014/main" id="{8FB7197E-D289-437A-A831-93F24DE036A0}"/>
                </a:ext>
              </a:extLst>
            </p:cNvPr>
            <p:cNvSpPr/>
            <p:nvPr userDrawn="1"/>
          </p:nvSpPr>
          <p:spPr>
            <a:xfrm>
              <a:off x="3810000" y="4286251"/>
              <a:ext cx="762000" cy="428625"/>
            </a:xfrm>
            <a:prstGeom prst="rect">
              <a:avLst/>
            </a:prstGeom>
            <a:noFill/>
            <a:ln w="1905">
              <a:solidFill>
                <a:schemeClr val="accent1">
                  <a:shade val="50000"/>
                  <a:alpha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75" name="Rechteck 174">
              <a:extLst>
                <a:ext uri="{FF2B5EF4-FFF2-40B4-BE49-F238E27FC236}">
                  <a16:creationId xmlns:a16="http://schemas.microsoft.com/office/drawing/2014/main" id="{1B96592B-9239-4A54-9B65-632F549CBDEB}"/>
                </a:ext>
              </a:extLst>
            </p:cNvPr>
            <p:cNvSpPr/>
            <p:nvPr userDrawn="1"/>
          </p:nvSpPr>
          <p:spPr>
            <a:xfrm>
              <a:off x="4572000" y="4286251"/>
              <a:ext cx="762000" cy="428625"/>
            </a:xfrm>
            <a:prstGeom prst="rect">
              <a:avLst/>
            </a:prstGeom>
            <a:noFill/>
            <a:ln w="1905">
              <a:solidFill>
                <a:schemeClr val="accent1">
                  <a:shade val="50000"/>
                  <a:alpha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76" name="Rechteck 175">
              <a:extLst>
                <a:ext uri="{FF2B5EF4-FFF2-40B4-BE49-F238E27FC236}">
                  <a16:creationId xmlns:a16="http://schemas.microsoft.com/office/drawing/2014/main" id="{DB47B442-7C7C-4FE0-B05B-69F80DE943F2}"/>
                </a:ext>
              </a:extLst>
            </p:cNvPr>
            <p:cNvSpPr/>
            <p:nvPr userDrawn="1"/>
          </p:nvSpPr>
          <p:spPr>
            <a:xfrm>
              <a:off x="5334000" y="4286251"/>
              <a:ext cx="762000" cy="428625"/>
            </a:xfrm>
            <a:prstGeom prst="rect">
              <a:avLst/>
            </a:prstGeom>
            <a:noFill/>
            <a:ln w="1905">
              <a:solidFill>
                <a:schemeClr val="accent1">
                  <a:shade val="50000"/>
                  <a:alpha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77" name="Rechteck 176">
              <a:extLst>
                <a:ext uri="{FF2B5EF4-FFF2-40B4-BE49-F238E27FC236}">
                  <a16:creationId xmlns:a16="http://schemas.microsoft.com/office/drawing/2014/main" id="{75620091-8E86-447B-9F00-8483FD327ED1}"/>
                </a:ext>
              </a:extLst>
            </p:cNvPr>
            <p:cNvSpPr/>
            <p:nvPr userDrawn="1"/>
          </p:nvSpPr>
          <p:spPr>
            <a:xfrm>
              <a:off x="6096000" y="4286251"/>
              <a:ext cx="762000" cy="428625"/>
            </a:xfrm>
            <a:prstGeom prst="rect">
              <a:avLst/>
            </a:prstGeom>
            <a:noFill/>
            <a:ln w="1905">
              <a:solidFill>
                <a:schemeClr val="accent1">
                  <a:shade val="50000"/>
                  <a:alpha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78" name="Rechteck 177">
              <a:extLst>
                <a:ext uri="{FF2B5EF4-FFF2-40B4-BE49-F238E27FC236}">
                  <a16:creationId xmlns:a16="http://schemas.microsoft.com/office/drawing/2014/main" id="{743C063E-1410-42ED-B39C-60A810473D08}"/>
                </a:ext>
              </a:extLst>
            </p:cNvPr>
            <p:cNvSpPr/>
            <p:nvPr userDrawn="1"/>
          </p:nvSpPr>
          <p:spPr>
            <a:xfrm>
              <a:off x="6858000" y="4286251"/>
              <a:ext cx="762000" cy="428625"/>
            </a:xfrm>
            <a:prstGeom prst="rect">
              <a:avLst/>
            </a:prstGeom>
            <a:noFill/>
            <a:ln w="1905">
              <a:solidFill>
                <a:schemeClr val="accent1">
                  <a:shade val="50000"/>
                  <a:alpha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79" name="Rechteck 178">
              <a:extLst>
                <a:ext uri="{FF2B5EF4-FFF2-40B4-BE49-F238E27FC236}">
                  <a16:creationId xmlns:a16="http://schemas.microsoft.com/office/drawing/2014/main" id="{0AC9FBB0-7ECC-49D6-A459-80025AE78A1E}"/>
                </a:ext>
              </a:extLst>
            </p:cNvPr>
            <p:cNvSpPr/>
            <p:nvPr userDrawn="1"/>
          </p:nvSpPr>
          <p:spPr>
            <a:xfrm>
              <a:off x="7620000" y="4286251"/>
              <a:ext cx="762000" cy="428625"/>
            </a:xfrm>
            <a:prstGeom prst="rect">
              <a:avLst/>
            </a:prstGeom>
            <a:noFill/>
            <a:ln w="1905">
              <a:solidFill>
                <a:schemeClr val="accent1">
                  <a:shade val="50000"/>
                  <a:alpha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80" name="Rechteck 179">
              <a:extLst>
                <a:ext uri="{FF2B5EF4-FFF2-40B4-BE49-F238E27FC236}">
                  <a16:creationId xmlns:a16="http://schemas.microsoft.com/office/drawing/2014/main" id="{CAC53056-9F4C-474C-A5FC-392C218A8221}"/>
                </a:ext>
              </a:extLst>
            </p:cNvPr>
            <p:cNvSpPr/>
            <p:nvPr userDrawn="1"/>
          </p:nvSpPr>
          <p:spPr>
            <a:xfrm>
              <a:off x="8382000" y="4286251"/>
              <a:ext cx="762000" cy="428625"/>
            </a:xfrm>
            <a:prstGeom prst="rect">
              <a:avLst/>
            </a:prstGeom>
            <a:noFill/>
            <a:ln w="1905">
              <a:solidFill>
                <a:schemeClr val="accent1">
                  <a:shade val="50000"/>
                  <a:alpha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81" name="Rechteck 180">
              <a:extLst>
                <a:ext uri="{FF2B5EF4-FFF2-40B4-BE49-F238E27FC236}">
                  <a16:creationId xmlns:a16="http://schemas.microsoft.com/office/drawing/2014/main" id="{2B99E167-0559-4057-B16C-0CC1829449A5}"/>
                </a:ext>
              </a:extLst>
            </p:cNvPr>
            <p:cNvSpPr/>
            <p:nvPr userDrawn="1"/>
          </p:nvSpPr>
          <p:spPr>
            <a:xfrm>
              <a:off x="9144000" y="4286251"/>
              <a:ext cx="762000" cy="428625"/>
            </a:xfrm>
            <a:prstGeom prst="rect">
              <a:avLst/>
            </a:prstGeom>
            <a:noFill/>
            <a:ln w="1905">
              <a:solidFill>
                <a:schemeClr val="accent1">
                  <a:shade val="50000"/>
                  <a:alpha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82" name="Rechteck 181">
              <a:extLst>
                <a:ext uri="{FF2B5EF4-FFF2-40B4-BE49-F238E27FC236}">
                  <a16:creationId xmlns:a16="http://schemas.microsoft.com/office/drawing/2014/main" id="{EDD90604-AB68-4118-A408-D68DC27F0C57}"/>
                </a:ext>
              </a:extLst>
            </p:cNvPr>
            <p:cNvSpPr/>
            <p:nvPr userDrawn="1"/>
          </p:nvSpPr>
          <p:spPr>
            <a:xfrm>
              <a:off x="9906000" y="4286251"/>
              <a:ext cx="762000" cy="428625"/>
            </a:xfrm>
            <a:prstGeom prst="rect">
              <a:avLst/>
            </a:prstGeom>
            <a:noFill/>
            <a:ln w="1905">
              <a:solidFill>
                <a:schemeClr val="accent1">
                  <a:shade val="50000"/>
                  <a:alpha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83" name="Rechteck 182">
              <a:extLst>
                <a:ext uri="{FF2B5EF4-FFF2-40B4-BE49-F238E27FC236}">
                  <a16:creationId xmlns:a16="http://schemas.microsoft.com/office/drawing/2014/main" id="{A13485FB-7385-4E93-ABDE-5ECA5AF53BA9}"/>
                </a:ext>
              </a:extLst>
            </p:cNvPr>
            <p:cNvSpPr/>
            <p:nvPr userDrawn="1"/>
          </p:nvSpPr>
          <p:spPr>
            <a:xfrm>
              <a:off x="10668000" y="4286251"/>
              <a:ext cx="762000" cy="428625"/>
            </a:xfrm>
            <a:prstGeom prst="rect">
              <a:avLst/>
            </a:prstGeom>
            <a:noFill/>
            <a:ln w="1905">
              <a:solidFill>
                <a:schemeClr val="accent1">
                  <a:shade val="50000"/>
                  <a:alpha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84" name="Rechteck 183">
              <a:extLst>
                <a:ext uri="{FF2B5EF4-FFF2-40B4-BE49-F238E27FC236}">
                  <a16:creationId xmlns:a16="http://schemas.microsoft.com/office/drawing/2014/main" id="{2AECAA17-BF80-4601-BE75-0E6B0D0D9FD4}"/>
                </a:ext>
              </a:extLst>
            </p:cNvPr>
            <p:cNvSpPr/>
            <p:nvPr userDrawn="1"/>
          </p:nvSpPr>
          <p:spPr>
            <a:xfrm>
              <a:off x="11430000" y="4286251"/>
              <a:ext cx="762000" cy="428625"/>
            </a:xfrm>
            <a:prstGeom prst="rect">
              <a:avLst/>
            </a:prstGeom>
            <a:noFill/>
            <a:ln w="1905">
              <a:solidFill>
                <a:schemeClr val="accent1">
                  <a:shade val="50000"/>
                  <a:alpha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85" name="Rechteck 184">
              <a:extLst>
                <a:ext uri="{FF2B5EF4-FFF2-40B4-BE49-F238E27FC236}">
                  <a16:creationId xmlns:a16="http://schemas.microsoft.com/office/drawing/2014/main" id="{09B112DA-288C-4DD6-8307-62A4FFEF0876}"/>
                </a:ext>
              </a:extLst>
            </p:cNvPr>
            <p:cNvSpPr/>
            <p:nvPr userDrawn="1"/>
          </p:nvSpPr>
          <p:spPr>
            <a:xfrm>
              <a:off x="0" y="4714876"/>
              <a:ext cx="762000" cy="428625"/>
            </a:xfrm>
            <a:prstGeom prst="rect">
              <a:avLst/>
            </a:prstGeom>
            <a:noFill/>
            <a:ln w="1905">
              <a:solidFill>
                <a:schemeClr val="accent1">
                  <a:shade val="50000"/>
                  <a:alpha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86" name="Rechteck 185">
              <a:extLst>
                <a:ext uri="{FF2B5EF4-FFF2-40B4-BE49-F238E27FC236}">
                  <a16:creationId xmlns:a16="http://schemas.microsoft.com/office/drawing/2014/main" id="{C4DC4E74-26AB-45FB-8D5E-8DDC892C6AED}"/>
                </a:ext>
              </a:extLst>
            </p:cNvPr>
            <p:cNvSpPr/>
            <p:nvPr userDrawn="1"/>
          </p:nvSpPr>
          <p:spPr>
            <a:xfrm>
              <a:off x="762000" y="4714876"/>
              <a:ext cx="762000" cy="428625"/>
            </a:xfrm>
            <a:prstGeom prst="rect">
              <a:avLst/>
            </a:prstGeom>
            <a:noFill/>
            <a:ln w="1905">
              <a:solidFill>
                <a:schemeClr val="accent1">
                  <a:shade val="50000"/>
                  <a:alpha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87" name="Rechteck 186">
              <a:extLst>
                <a:ext uri="{FF2B5EF4-FFF2-40B4-BE49-F238E27FC236}">
                  <a16:creationId xmlns:a16="http://schemas.microsoft.com/office/drawing/2014/main" id="{86FE4C8D-B392-4553-83B5-EBC13F19FC39}"/>
                </a:ext>
              </a:extLst>
            </p:cNvPr>
            <p:cNvSpPr/>
            <p:nvPr userDrawn="1"/>
          </p:nvSpPr>
          <p:spPr>
            <a:xfrm>
              <a:off x="1524000" y="4714876"/>
              <a:ext cx="762000" cy="428625"/>
            </a:xfrm>
            <a:prstGeom prst="rect">
              <a:avLst/>
            </a:prstGeom>
            <a:noFill/>
            <a:ln w="1905">
              <a:solidFill>
                <a:schemeClr val="accent1">
                  <a:shade val="50000"/>
                  <a:alpha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88" name="Rechteck 187">
              <a:extLst>
                <a:ext uri="{FF2B5EF4-FFF2-40B4-BE49-F238E27FC236}">
                  <a16:creationId xmlns:a16="http://schemas.microsoft.com/office/drawing/2014/main" id="{D26EE63E-B1F4-4B93-8713-A2E818571EC6}"/>
                </a:ext>
              </a:extLst>
            </p:cNvPr>
            <p:cNvSpPr/>
            <p:nvPr userDrawn="1"/>
          </p:nvSpPr>
          <p:spPr>
            <a:xfrm>
              <a:off x="2286000" y="4714876"/>
              <a:ext cx="762000" cy="428625"/>
            </a:xfrm>
            <a:prstGeom prst="rect">
              <a:avLst/>
            </a:prstGeom>
            <a:noFill/>
            <a:ln w="1905">
              <a:solidFill>
                <a:schemeClr val="accent1">
                  <a:shade val="50000"/>
                  <a:alpha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89" name="Rechteck 188">
              <a:extLst>
                <a:ext uri="{FF2B5EF4-FFF2-40B4-BE49-F238E27FC236}">
                  <a16:creationId xmlns:a16="http://schemas.microsoft.com/office/drawing/2014/main" id="{96B60AD2-BB0A-4003-A193-CC46ED9F3A4F}"/>
                </a:ext>
              </a:extLst>
            </p:cNvPr>
            <p:cNvSpPr/>
            <p:nvPr userDrawn="1"/>
          </p:nvSpPr>
          <p:spPr>
            <a:xfrm>
              <a:off x="3048000" y="4714876"/>
              <a:ext cx="762000" cy="428625"/>
            </a:xfrm>
            <a:prstGeom prst="rect">
              <a:avLst/>
            </a:prstGeom>
            <a:noFill/>
            <a:ln w="1905">
              <a:solidFill>
                <a:schemeClr val="accent1">
                  <a:shade val="50000"/>
                  <a:alpha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90" name="Rechteck 189">
              <a:extLst>
                <a:ext uri="{FF2B5EF4-FFF2-40B4-BE49-F238E27FC236}">
                  <a16:creationId xmlns:a16="http://schemas.microsoft.com/office/drawing/2014/main" id="{EA006A40-D808-47BE-BE4E-136F733C3D35}"/>
                </a:ext>
              </a:extLst>
            </p:cNvPr>
            <p:cNvSpPr/>
            <p:nvPr userDrawn="1"/>
          </p:nvSpPr>
          <p:spPr>
            <a:xfrm>
              <a:off x="3810000" y="4714876"/>
              <a:ext cx="762000" cy="428625"/>
            </a:xfrm>
            <a:prstGeom prst="rect">
              <a:avLst/>
            </a:prstGeom>
            <a:noFill/>
            <a:ln w="1905">
              <a:solidFill>
                <a:schemeClr val="accent1">
                  <a:shade val="50000"/>
                  <a:alpha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91" name="Rechteck 190">
              <a:extLst>
                <a:ext uri="{FF2B5EF4-FFF2-40B4-BE49-F238E27FC236}">
                  <a16:creationId xmlns:a16="http://schemas.microsoft.com/office/drawing/2014/main" id="{B1E81E60-2653-4BA1-8788-529DF9806D59}"/>
                </a:ext>
              </a:extLst>
            </p:cNvPr>
            <p:cNvSpPr/>
            <p:nvPr userDrawn="1"/>
          </p:nvSpPr>
          <p:spPr>
            <a:xfrm>
              <a:off x="4572000" y="4714876"/>
              <a:ext cx="762000" cy="428625"/>
            </a:xfrm>
            <a:prstGeom prst="rect">
              <a:avLst/>
            </a:prstGeom>
            <a:noFill/>
            <a:ln w="1905">
              <a:solidFill>
                <a:schemeClr val="accent1">
                  <a:shade val="50000"/>
                  <a:alpha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92" name="Rechteck 191">
              <a:extLst>
                <a:ext uri="{FF2B5EF4-FFF2-40B4-BE49-F238E27FC236}">
                  <a16:creationId xmlns:a16="http://schemas.microsoft.com/office/drawing/2014/main" id="{41920F4B-CFED-4B6B-B625-DC1CA95D8820}"/>
                </a:ext>
              </a:extLst>
            </p:cNvPr>
            <p:cNvSpPr/>
            <p:nvPr userDrawn="1"/>
          </p:nvSpPr>
          <p:spPr>
            <a:xfrm>
              <a:off x="5334000" y="4714876"/>
              <a:ext cx="762000" cy="428625"/>
            </a:xfrm>
            <a:prstGeom prst="rect">
              <a:avLst/>
            </a:prstGeom>
            <a:noFill/>
            <a:ln w="1905">
              <a:solidFill>
                <a:schemeClr val="accent1">
                  <a:shade val="50000"/>
                  <a:alpha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93" name="Rechteck 192">
              <a:extLst>
                <a:ext uri="{FF2B5EF4-FFF2-40B4-BE49-F238E27FC236}">
                  <a16:creationId xmlns:a16="http://schemas.microsoft.com/office/drawing/2014/main" id="{4ED82790-0E4C-41D7-8DB8-83570CD6C641}"/>
                </a:ext>
              </a:extLst>
            </p:cNvPr>
            <p:cNvSpPr/>
            <p:nvPr userDrawn="1"/>
          </p:nvSpPr>
          <p:spPr>
            <a:xfrm>
              <a:off x="6096000" y="4714876"/>
              <a:ext cx="762000" cy="428625"/>
            </a:xfrm>
            <a:prstGeom prst="rect">
              <a:avLst/>
            </a:prstGeom>
            <a:noFill/>
            <a:ln w="1905">
              <a:solidFill>
                <a:schemeClr val="accent1">
                  <a:shade val="50000"/>
                  <a:alpha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94" name="Rechteck 193">
              <a:extLst>
                <a:ext uri="{FF2B5EF4-FFF2-40B4-BE49-F238E27FC236}">
                  <a16:creationId xmlns:a16="http://schemas.microsoft.com/office/drawing/2014/main" id="{AB9B9C2D-DDD4-4096-A6B3-0F2549882DF2}"/>
                </a:ext>
              </a:extLst>
            </p:cNvPr>
            <p:cNvSpPr/>
            <p:nvPr userDrawn="1"/>
          </p:nvSpPr>
          <p:spPr>
            <a:xfrm>
              <a:off x="6858000" y="4714876"/>
              <a:ext cx="762000" cy="428625"/>
            </a:xfrm>
            <a:prstGeom prst="rect">
              <a:avLst/>
            </a:prstGeom>
            <a:noFill/>
            <a:ln w="1905">
              <a:solidFill>
                <a:schemeClr val="accent1">
                  <a:shade val="50000"/>
                  <a:alpha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95" name="Rechteck 194">
              <a:extLst>
                <a:ext uri="{FF2B5EF4-FFF2-40B4-BE49-F238E27FC236}">
                  <a16:creationId xmlns:a16="http://schemas.microsoft.com/office/drawing/2014/main" id="{4750D267-6D24-427E-BB0D-D61EC06C1537}"/>
                </a:ext>
              </a:extLst>
            </p:cNvPr>
            <p:cNvSpPr/>
            <p:nvPr userDrawn="1"/>
          </p:nvSpPr>
          <p:spPr>
            <a:xfrm>
              <a:off x="7620000" y="4714876"/>
              <a:ext cx="762000" cy="428625"/>
            </a:xfrm>
            <a:prstGeom prst="rect">
              <a:avLst/>
            </a:prstGeom>
            <a:noFill/>
            <a:ln w="1905">
              <a:solidFill>
                <a:schemeClr val="accent1">
                  <a:shade val="50000"/>
                  <a:alpha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96" name="Rechteck 195">
              <a:extLst>
                <a:ext uri="{FF2B5EF4-FFF2-40B4-BE49-F238E27FC236}">
                  <a16:creationId xmlns:a16="http://schemas.microsoft.com/office/drawing/2014/main" id="{41EA5680-1F47-4ABA-A615-771C4C41071D}"/>
                </a:ext>
              </a:extLst>
            </p:cNvPr>
            <p:cNvSpPr/>
            <p:nvPr userDrawn="1"/>
          </p:nvSpPr>
          <p:spPr>
            <a:xfrm>
              <a:off x="8382000" y="4714876"/>
              <a:ext cx="762000" cy="428625"/>
            </a:xfrm>
            <a:prstGeom prst="rect">
              <a:avLst/>
            </a:prstGeom>
            <a:noFill/>
            <a:ln w="1905">
              <a:solidFill>
                <a:schemeClr val="accent1">
                  <a:shade val="50000"/>
                  <a:alpha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97" name="Rechteck 196">
              <a:extLst>
                <a:ext uri="{FF2B5EF4-FFF2-40B4-BE49-F238E27FC236}">
                  <a16:creationId xmlns:a16="http://schemas.microsoft.com/office/drawing/2014/main" id="{E77C6081-BFAD-4AA8-86E3-AA55E115D597}"/>
                </a:ext>
              </a:extLst>
            </p:cNvPr>
            <p:cNvSpPr/>
            <p:nvPr userDrawn="1"/>
          </p:nvSpPr>
          <p:spPr>
            <a:xfrm>
              <a:off x="9144000" y="4714876"/>
              <a:ext cx="762000" cy="428625"/>
            </a:xfrm>
            <a:prstGeom prst="rect">
              <a:avLst/>
            </a:prstGeom>
            <a:noFill/>
            <a:ln w="1905">
              <a:solidFill>
                <a:schemeClr val="accent1">
                  <a:shade val="50000"/>
                  <a:alpha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98" name="Rechteck 197">
              <a:extLst>
                <a:ext uri="{FF2B5EF4-FFF2-40B4-BE49-F238E27FC236}">
                  <a16:creationId xmlns:a16="http://schemas.microsoft.com/office/drawing/2014/main" id="{30150B02-436F-485F-B0E9-8C3B4F01BA68}"/>
                </a:ext>
              </a:extLst>
            </p:cNvPr>
            <p:cNvSpPr/>
            <p:nvPr userDrawn="1"/>
          </p:nvSpPr>
          <p:spPr>
            <a:xfrm>
              <a:off x="9906000" y="4714876"/>
              <a:ext cx="762000" cy="428625"/>
            </a:xfrm>
            <a:prstGeom prst="rect">
              <a:avLst/>
            </a:prstGeom>
            <a:noFill/>
            <a:ln w="1905">
              <a:solidFill>
                <a:schemeClr val="accent1">
                  <a:shade val="50000"/>
                  <a:alpha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99" name="Rechteck 198">
              <a:extLst>
                <a:ext uri="{FF2B5EF4-FFF2-40B4-BE49-F238E27FC236}">
                  <a16:creationId xmlns:a16="http://schemas.microsoft.com/office/drawing/2014/main" id="{7D21B8F4-FF91-4599-923D-E8259E8A1584}"/>
                </a:ext>
              </a:extLst>
            </p:cNvPr>
            <p:cNvSpPr/>
            <p:nvPr userDrawn="1"/>
          </p:nvSpPr>
          <p:spPr>
            <a:xfrm>
              <a:off x="10668000" y="4714876"/>
              <a:ext cx="762000" cy="428625"/>
            </a:xfrm>
            <a:prstGeom prst="rect">
              <a:avLst/>
            </a:prstGeom>
            <a:noFill/>
            <a:ln w="1905">
              <a:solidFill>
                <a:schemeClr val="accent1">
                  <a:shade val="50000"/>
                  <a:alpha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00" name="Rechteck 199">
              <a:extLst>
                <a:ext uri="{FF2B5EF4-FFF2-40B4-BE49-F238E27FC236}">
                  <a16:creationId xmlns:a16="http://schemas.microsoft.com/office/drawing/2014/main" id="{3739318E-A010-4844-B01E-F53AC8089AC5}"/>
                </a:ext>
              </a:extLst>
            </p:cNvPr>
            <p:cNvSpPr/>
            <p:nvPr userDrawn="1"/>
          </p:nvSpPr>
          <p:spPr>
            <a:xfrm>
              <a:off x="11430000" y="4714876"/>
              <a:ext cx="762000" cy="428625"/>
            </a:xfrm>
            <a:prstGeom prst="rect">
              <a:avLst/>
            </a:prstGeom>
            <a:noFill/>
            <a:ln w="1905">
              <a:solidFill>
                <a:schemeClr val="accent1">
                  <a:shade val="50000"/>
                  <a:alpha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01" name="Rechteck 200">
              <a:extLst>
                <a:ext uri="{FF2B5EF4-FFF2-40B4-BE49-F238E27FC236}">
                  <a16:creationId xmlns:a16="http://schemas.microsoft.com/office/drawing/2014/main" id="{6B6D8B88-5686-43A0-8E8A-C3B060FD43E0}"/>
                </a:ext>
              </a:extLst>
            </p:cNvPr>
            <p:cNvSpPr/>
            <p:nvPr userDrawn="1"/>
          </p:nvSpPr>
          <p:spPr>
            <a:xfrm>
              <a:off x="0" y="5143501"/>
              <a:ext cx="762000" cy="428625"/>
            </a:xfrm>
            <a:prstGeom prst="rect">
              <a:avLst/>
            </a:prstGeom>
            <a:noFill/>
            <a:ln w="1905">
              <a:solidFill>
                <a:schemeClr val="accent1">
                  <a:shade val="50000"/>
                  <a:alpha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02" name="Rechteck 201">
              <a:extLst>
                <a:ext uri="{FF2B5EF4-FFF2-40B4-BE49-F238E27FC236}">
                  <a16:creationId xmlns:a16="http://schemas.microsoft.com/office/drawing/2014/main" id="{A0F706F0-4AF9-4A30-8335-18A431875CAB}"/>
                </a:ext>
              </a:extLst>
            </p:cNvPr>
            <p:cNvSpPr/>
            <p:nvPr userDrawn="1"/>
          </p:nvSpPr>
          <p:spPr>
            <a:xfrm>
              <a:off x="762000" y="5143501"/>
              <a:ext cx="762000" cy="428625"/>
            </a:xfrm>
            <a:prstGeom prst="rect">
              <a:avLst/>
            </a:prstGeom>
            <a:noFill/>
            <a:ln w="1905">
              <a:solidFill>
                <a:schemeClr val="accent1">
                  <a:shade val="50000"/>
                  <a:alpha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03" name="Rechteck 202">
              <a:extLst>
                <a:ext uri="{FF2B5EF4-FFF2-40B4-BE49-F238E27FC236}">
                  <a16:creationId xmlns:a16="http://schemas.microsoft.com/office/drawing/2014/main" id="{59414F88-B781-408E-80B1-948077CF7140}"/>
                </a:ext>
              </a:extLst>
            </p:cNvPr>
            <p:cNvSpPr/>
            <p:nvPr userDrawn="1"/>
          </p:nvSpPr>
          <p:spPr>
            <a:xfrm>
              <a:off x="1524000" y="5143501"/>
              <a:ext cx="762000" cy="428625"/>
            </a:xfrm>
            <a:prstGeom prst="rect">
              <a:avLst/>
            </a:prstGeom>
            <a:noFill/>
            <a:ln w="1905">
              <a:solidFill>
                <a:schemeClr val="accent1">
                  <a:shade val="50000"/>
                  <a:alpha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04" name="Rechteck 203">
              <a:extLst>
                <a:ext uri="{FF2B5EF4-FFF2-40B4-BE49-F238E27FC236}">
                  <a16:creationId xmlns:a16="http://schemas.microsoft.com/office/drawing/2014/main" id="{3CAF0BCE-8227-4221-B2E7-88E8FD9D10E9}"/>
                </a:ext>
              </a:extLst>
            </p:cNvPr>
            <p:cNvSpPr/>
            <p:nvPr userDrawn="1"/>
          </p:nvSpPr>
          <p:spPr>
            <a:xfrm>
              <a:off x="2286000" y="5143501"/>
              <a:ext cx="762000" cy="428625"/>
            </a:xfrm>
            <a:prstGeom prst="rect">
              <a:avLst/>
            </a:prstGeom>
            <a:noFill/>
            <a:ln w="1905">
              <a:solidFill>
                <a:schemeClr val="accent1">
                  <a:shade val="50000"/>
                  <a:alpha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05" name="Rechteck 204">
              <a:extLst>
                <a:ext uri="{FF2B5EF4-FFF2-40B4-BE49-F238E27FC236}">
                  <a16:creationId xmlns:a16="http://schemas.microsoft.com/office/drawing/2014/main" id="{F58BDD97-2284-4294-9B39-1B78FB4EE21D}"/>
                </a:ext>
              </a:extLst>
            </p:cNvPr>
            <p:cNvSpPr/>
            <p:nvPr userDrawn="1"/>
          </p:nvSpPr>
          <p:spPr>
            <a:xfrm>
              <a:off x="3048000" y="5143501"/>
              <a:ext cx="762000" cy="428625"/>
            </a:xfrm>
            <a:prstGeom prst="rect">
              <a:avLst/>
            </a:prstGeom>
            <a:noFill/>
            <a:ln w="1905">
              <a:solidFill>
                <a:schemeClr val="accent1">
                  <a:shade val="50000"/>
                  <a:alpha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06" name="Rechteck 205">
              <a:extLst>
                <a:ext uri="{FF2B5EF4-FFF2-40B4-BE49-F238E27FC236}">
                  <a16:creationId xmlns:a16="http://schemas.microsoft.com/office/drawing/2014/main" id="{C4BACBD7-0E1D-4EC6-A333-AC5EFCFF579A}"/>
                </a:ext>
              </a:extLst>
            </p:cNvPr>
            <p:cNvSpPr/>
            <p:nvPr userDrawn="1"/>
          </p:nvSpPr>
          <p:spPr>
            <a:xfrm>
              <a:off x="3810000" y="5143501"/>
              <a:ext cx="762000" cy="428625"/>
            </a:xfrm>
            <a:prstGeom prst="rect">
              <a:avLst/>
            </a:prstGeom>
            <a:noFill/>
            <a:ln w="1905">
              <a:solidFill>
                <a:schemeClr val="accent1">
                  <a:shade val="50000"/>
                  <a:alpha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07" name="Rechteck 206">
              <a:extLst>
                <a:ext uri="{FF2B5EF4-FFF2-40B4-BE49-F238E27FC236}">
                  <a16:creationId xmlns:a16="http://schemas.microsoft.com/office/drawing/2014/main" id="{D7594A5B-2B83-4BC3-BBC0-EB7E999F4A8B}"/>
                </a:ext>
              </a:extLst>
            </p:cNvPr>
            <p:cNvSpPr/>
            <p:nvPr userDrawn="1"/>
          </p:nvSpPr>
          <p:spPr>
            <a:xfrm>
              <a:off x="4572000" y="5143501"/>
              <a:ext cx="762000" cy="428625"/>
            </a:xfrm>
            <a:prstGeom prst="rect">
              <a:avLst/>
            </a:prstGeom>
            <a:noFill/>
            <a:ln w="1905">
              <a:solidFill>
                <a:schemeClr val="accent1">
                  <a:shade val="50000"/>
                  <a:alpha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08" name="Rechteck 207">
              <a:extLst>
                <a:ext uri="{FF2B5EF4-FFF2-40B4-BE49-F238E27FC236}">
                  <a16:creationId xmlns:a16="http://schemas.microsoft.com/office/drawing/2014/main" id="{AB5C26FC-E233-4BE2-8A7F-30781E49DBE2}"/>
                </a:ext>
              </a:extLst>
            </p:cNvPr>
            <p:cNvSpPr/>
            <p:nvPr userDrawn="1"/>
          </p:nvSpPr>
          <p:spPr>
            <a:xfrm>
              <a:off x="5334000" y="5143501"/>
              <a:ext cx="762000" cy="428625"/>
            </a:xfrm>
            <a:prstGeom prst="rect">
              <a:avLst/>
            </a:prstGeom>
            <a:noFill/>
            <a:ln w="1905">
              <a:solidFill>
                <a:schemeClr val="accent1">
                  <a:shade val="50000"/>
                  <a:alpha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09" name="Rechteck 208">
              <a:extLst>
                <a:ext uri="{FF2B5EF4-FFF2-40B4-BE49-F238E27FC236}">
                  <a16:creationId xmlns:a16="http://schemas.microsoft.com/office/drawing/2014/main" id="{7DACD5C7-8AD9-4ECF-A756-E29EC14D9FB3}"/>
                </a:ext>
              </a:extLst>
            </p:cNvPr>
            <p:cNvSpPr/>
            <p:nvPr userDrawn="1"/>
          </p:nvSpPr>
          <p:spPr>
            <a:xfrm>
              <a:off x="6096000" y="5143501"/>
              <a:ext cx="762000" cy="428625"/>
            </a:xfrm>
            <a:prstGeom prst="rect">
              <a:avLst/>
            </a:prstGeom>
            <a:noFill/>
            <a:ln w="1905">
              <a:solidFill>
                <a:schemeClr val="accent1">
                  <a:shade val="50000"/>
                  <a:alpha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10" name="Rechteck 209">
              <a:extLst>
                <a:ext uri="{FF2B5EF4-FFF2-40B4-BE49-F238E27FC236}">
                  <a16:creationId xmlns:a16="http://schemas.microsoft.com/office/drawing/2014/main" id="{ECC42AEE-8CDD-43E0-8108-966A53C8D2EB}"/>
                </a:ext>
              </a:extLst>
            </p:cNvPr>
            <p:cNvSpPr/>
            <p:nvPr userDrawn="1"/>
          </p:nvSpPr>
          <p:spPr>
            <a:xfrm>
              <a:off x="6858000" y="5143501"/>
              <a:ext cx="762000" cy="428625"/>
            </a:xfrm>
            <a:prstGeom prst="rect">
              <a:avLst/>
            </a:prstGeom>
            <a:noFill/>
            <a:ln w="1905">
              <a:solidFill>
                <a:schemeClr val="accent1">
                  <a:shade val="50000"/>
                  <a:alpha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11" name="Rechteck 210">
              <a:extLst>
                <a:ext uri="{FF2B5EF4-FFF2-40B4-BE49-F238E27FC236}">
                  <a16:creationId xmlns:a16="http://schemas.microsoft.com/office/drawing/2014/main" id="{A296E27A-9F0A-461E-B449-4C0A452145AF}"/>
                </a:ext>
              </a:extLst>
            </p:cNvPr>
            <p:cNvSpPr/>
            <p:nvPr userDrawn="1"/>
          </p:nvSpPr>
          <p:spPr>
            <a:xfrm>
              <a:off x="7620000" y="5143501"/>
              <a:ext cx="762000" cy="428625"/>
            </a:xfrm>
            <a:prstGeom prst="rect">
              <a:avLst/>
            </a:prstGeom>
            <a:noFill/>
            <a:ln w="1905">
              <a:solidFill>
                <a:schemeClr val="accent1">
                  <a:shade val="50000"/>
                  <a:alpha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12" name="Rechteck 211">
              <a:extLst>
                <a:ext uri="{FF2B5EF4-FFF2-40B4-BE49-F238E27FC236}">
                  <a16:creationId xmlns:a16="http://schemas.microsoft.com/office/drawing/2014/main" id="{4B8DCCA7-9A67-4D8C-BC0E-1ACBB74D8A81}"/>
                </a:ext>
              </a:extLst>
            </p:cNvPr>
            <p:cNvSpPr/>
            <p:nvPr userDrawn="1"/>
          </p:nvSpPr>
          <p:spPr>
            <a:xfrm>
              <a:off x="8382000" y="5143501"/>
              <a:ext cx="762000" cy="428625"/>
            </a:xfrm>
            <a:prstGeom prst="rect">
              <a:avLst/>
            </a:prstGeom>
            <a:noFill/>
            <a:ln w="1905">
              <a:solidFill>
                <a:schemeClr val="accent1">
                  <a:shade val="50000"/>
                  <a:alpha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13" name="Rechteck 212">
              <a:extLst>
                <a:ext uri="{FF2B5EF4-FFF2-40B4-BE49-F238E27FC236}">
                  <a16:creationId xmlns:a16="http://schemas.microsoft.com/office/drawing/2014/main" id="{048D5B65-D9F1-4636-B24E-941528AC68C4}"/>
                </a:ext>
              </a:extLst>
            </p:cNvPr>
            <p:cNvSpPr/>
            <p:nvPr userDrawn="1"/>
          </p:nvSpPr>
          <p:spPr>
            <a:xfrm>
              <a:off x="9144000" y="5143501"/>
              <a:ext cx="762000" cy="428625"/>
            </a:xfrm>
            <a:prstGeom prst="rect">
              <a:avLst/>
            </a:prstGeom>
            <a:noFill/>
            <a:ln w="1905">
              <a:solidFill>
                <a:schemeClr val="accent1">
                  <a:shade val="50000"/>
                  <a:alpha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14" name="Rechteck 213">
              <a:extLst>
                <a:ext uri="{FF2B5EF4-FFF2-40B4-BE49-F238E27FC236}">
                  <a16:creationId xmlns:a16="http://schemas.microsoft.com/office/drawing/2014/main" id="{4AE3D323-5D8F-47B5-BC1A-B210391A48C6}"/>
                </a:ext>
              </a:extLst>
            </p:cNvPr>
            <p:cNvSpPr/>
            <p:nvPr userDrawn="1"/>
          </p:nvSpPr>
          <p:spPr>
            <a:xfrm>
              <a:off x="9906000" y="5143501"/>
              <a:ext cx="762000" cy="428625"/>
            </a:xfrm>
            <a:prstGeom prst="rect">
              <a:avLst/>
            </a:prstGeom>
            <a:noFill/>
            <a:ln w="1905">
              <a:solidFill>
                <a:schemeClr val="accent1">
                  <a:shade val="50000"/>
                  <a:alpha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15" name="Rechteck 214">
              <a:extLst>
                <a:ext uri="{FF2B5EF4-FFF2-40B4-BE49-F238E27FC236}">
                  <a16:creationId xmlns:a16="http://schemas.microsoft.com/office/drawing/2014/main" id="{F499FC45-8392-40AE-8F62-65E475CE556C}"/>
                </a:ext>
              </a:extLst>
            </p:cNvPr>
            <p:cNvSpPr/>
            <p:nvPr userDrawn="1"/>
          </p:nvSpPr>
          <p:spPr>
            <a:xfrm>
              <a:off x="10668000" y="5143501"/>
              <a:ext cx="762000" cy="428625"/>
            </a:xfrm>
            <a:prstGeom prst="rect">
              <a:avLst/>
            </a:prstGeom>
            <a:noFill/>
            <a:ln w="1905">
              <a:solidFill>
                <a:schemeClr val="accent1">
                  <a:shade val="50000"/>
                  <a:alpha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16" name="Rechteck 215">
              <a:extLst>
                <a:ext uri="{FF2B5EF4-FFF2-40B4-BE49-F238E27FC236}">
                  <a16:creationId xmlns:a16="http://schemas.microsoft.com/office/drawing/2014/main" id="{DC63437F-A9CB-4D36-841A-CA6EA12BE17F}"/>
                </a:ext>
              </a:extLst>
            </p:cNvPr>
            <p:cNvSpPr/>
            <p:nvPr userDrawn="1"/>
          </p:nvSpPr>
          <p:spPr>
            <a:xfrm>
              <a:off x="11430000" y="5143501"/>
              <a:ext cx="762000" cy="428625"/>
            </a:xfrm>
            <a:prstGeom prst="rect">
              <a:avLst/>
            </a:prstGeom>
            <a:noFill/>
            <a:ln w="1905">
              <a:solidFill>
                <a:schemeClr val="accent1">
                  <a:shade val="50000"/>
                  <a:alpha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17" name="Rechteck 216">
              <a:extLst>
                <a:ext uri="{FF2B5EF4-FFF2-40B4-BE49-F238E27FC236}">
                  <a16:creationId xmlns:a16="http://schemas.microsoft.com/office/drawing/2014/main" id="{C06ACB0D-4A10-42C8-87E8-0D7135C8C015}"/>
                </a:ext>
              </a:extLst>
            </p:cNvPr>
            <p:cNvSpPr/>
            <p:nvPr userDrawn="1"/>
          </p:nvSpPr>
          <p:spPr>
            <a:xfrm>
              <a:off x="0" y="5572126"/>
              <a:ext cx="762000" cy="428625"/>
            </a:xfrm>
            <a:prstGeom prst="rect">
              <a:avLst/>
            </a:prstGeom>
            <a:noFill/>
            <a:ln w="1905">
              <a:solidFill>
                <a:schemeClr val="accent1">
                  <a:shade val="50000"/>
                  <a:alpha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18" name="Rechteck 217">
              <a:extLst>
                <a:ext uri="{FF2B5EF4-FFF2-40B4-BE49-F238E27FC236}">
                  <a16:creationId xmlns:a16="http://schemas.microsoft.com/office/drawing/2014/main" id="{46D61D3E-935E-48D4-9EE2-B88B635B6D16}"/>
                </a:ext>
              </a:extLst>
            </p:cNvPr>
            <p:cNvSpPr/>
            <p:nvPr userDrawn="1"/>
          </p:nvSpPr>
          <p:spPr>
            <a:xfrm>
              <a:off x="762000" y="5572126"/>
              <a:ext cx="762000" cy="428625"/>
            </a:xfrm>
            <a:prstGeom prst="rect">
              <a:avLst/>
            </a:prstGeom>
            <a:noFill/>
            <a:ln w="1905">
              <a:solidFill>
                <a:schemeClr val="accent1">
                  <a:shade val="50000"/>
                  <a:alpha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19" name="Rechteck 218">
              <a:extLst>
                <a:ext uri="{FF2B5EF4-FFF2-40B4-BE49-F238E27FC236}">
                  <a16:creationId xmlns:a16="http://schemas.microsoft.com/office/drawing/2014/main" id="{464BA5B0-D866-4DB9-BF5A-F73BA3DF90EF}"/>
                </a:ext>
              </a:extLst>
            </p:cNvPr>
            <p:cNvSpPr/>
            <p:nvPr userDrawn="1"/>
          </p:nvSpPr>
          <p:spPr>
            <a:xfrm>
              <a:off x="1524000" y="5572126"/>
              <a:ext cx="762000" cy="428625"/>
            </a:xfrm>
            <a:prstGeom prst="rect">
              <a:avLst/>
            </a:prstGeom>
            <a:noFill/>
            <a:ln w="1905">
              <a:solidFill>
                <a:schemeClr val="accent1">
                  <a:shade val="50000"/>
                  <a:alpha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20" name="Rechteck 219">
              <a:extLst>
                <a:ext uri="{FF2B5EF4-FFF2-40B4-BE49-F238E27FC236}">
                  <a16:creationId xmlns:a16="http://schemas.microsoft.com/office/drawing/2014/main" id="{5C590E92-2132-4BA1-A150-10285155A226}"/>
                </a:ext>
              </a:extLst>
            </p:cNvPr>
            <p:cNvSpPr/>
            <p:nvPr userDrawn="1"/>
          </p:nvSpPr>
          <p:spPr>
            <a:xfrm>
              <a:off x="2286000" y="5572126"/>
              <a:ext cx="762000" cy="428625"/>
            </a:xfrm>
            <a:prstGeom prst="rect">
              <a:avLst/>
            </a:prstGeom>
            <a:noFill/>
            <a:ln w="1905">
              <a:solidFill>
                <a:schemeClr val="accent1">
                  <a:shade val="50000"/>
                  <a:alpha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21" name="Rechteck 220">
              <a:extLst>
                <a:ext uri="{FF2B5EF4-FFF2-40B4-BE49-F238E27FC236}">
                  <a16:creationId xmlns:a16="http://schemas.microsoft.com/office/drawing/2014/main" id="{0FADBD49-A11D-4B5B-BAF1-E513F4CA1674}"/>
                </a:ext>
              </a:extLst>
            </p:cNvPr>
            <p:cNvSpPr/>
            <p:nvPr userDrawn="1"/>
          </p:nvSpPr>
          <p:spPr>
            <a:xfrm>
              <a:off x="3048000" y="5572126"/>
              <a:ext cx="762000" cy="428625"/>
            </a:xfrm>
            <a:prstGeom prst="rect">
              <a:avLst/>
            </a:prstGeom>
            <a:noFill/>
            <a:ln w="1905">
              <a:solidFill>
                <a:schemeClr val="accent1">
                  <a:shade val="50000"/>
                  <a:alpha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22" name="Rechteck 221">
              <a:extLst>
                <a:ext uri="{FF2B5EF4-FFF2-40B4-BE49-F238E27FC236}">
                  <a16:creationId xmlns:a16="http://schemas.microsoft.com/office/drawing/2014/main" id="{1AC056A9-01B3-497C-A782-AD643BF2E685}"/>
                </a:ext>
              </a:extLst>
            </p:cNvPr>
            <p:cNvSpPr/>
            <p:nvPr userDrawn="1"/>
          </p:nvSpPr>
          <p:spPr>
            <a:xfrm>
              <a:off x="3810000" y="5572126"/>
              <a:ext cx="762000" cy="428625"/>
            </a:xfrm>
            <a:prstGeom prst="rect">
              <a:avLst/>
            </a:prstGeom>
            <a:noFill/>
            <a:ln w="1905">
              <a:solidFill>
                <a:schemeClr val="accent1">
                  <a:shade val="50000"/>
                  <a:alpha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23" name="Rechteck 222">
              <a:extLst>
                <a:ext uri="{FF2B5EF4-FFF2-40B4-BE49-F238E27FC236}">
                  <a16:creationId xmlns:a16="http://schemas.microsoft.com/office/drawing/2014/main" id="{D733481A-6A71-4D3D-B7CD-57CFBFD40572}"/>
                </a:ext>
              </a:extLst>
            </p:cNvPr>
            <p:cNvSpPr/>
            <p:nvPr userDrawn="1"/>
          </p:nvSpPr>
          <p:spPr>
            <a:xfrm>
              <a:off x="4572000" y="5572126"/>
              <a:ext cx="762000" cy="428625"/>
            </a:xfrm>
            <a:prstGeom prst="rect">
              <a:avLst/>
            </a:prstGeom>
            <a:noFill/>
            <a:ln w="1905">
              <a:solidFill>
                <a:schemeClr val="accent1">
                  <a:shade val="50000"/>
                  <a:alpha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24" name="Rechteck 223">
              <a:extLst>
                <a:ext uri="{FF2B5EF4-FFF2-40B4-BE49-F238E27FC236}">
                  <a16:creationId xmlns:a16="http://schemas.microsoft.com/office/drawing/2014/main" id="{09AB867B-6C02-451F-86F9-E02C418767E3}"/>
                </a:ext>
              </a:extLst>
            </p:cNvPr>
            <p:cNvSpPr/>
            <p:nvPr userDrawn="1"/>
          </p:nvSpPr>
          <p:spPr>
            <a:xfrm>
              <a:off x="5334000" y="5572126"/>
              <a:ext cx="762000" cy="428625"/>
            </a:xfrm>
            <a:prstGeom prst="rect">
              <a:avLst/>
            </a:prstGeom>
            <a:noFill/>
            <a:ln w="1905">
              <a:solidFill>
                <a:schemeClr val="accent1">
                  <a:shade val="50000"/>
                  <a:alpha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25" name="Rechteck 224">
              <a:extLst>
                <a:ext uri="{FF2B5EF4-FFF2-40B4-BE49-F238E27FC236}">
                  <a16:creationId xmlns:a16="http://schemas.microsoft.com/office/drawing/2014/main" id="{D74419EA-9418-4FC0-B3BA-2D1E5D5015AB}"/>
                </a:ext>
              </a:extLst>
            </p:cNvPr>
            <p:cNvSpPr/>
            <p:nvPr userDrawn="1"/>
          </p:nvSpPr>
          <p:spPr>
            <a:xfrm>
              <a:off x="6096000" y="5572126"/>
              <a:ext cx="762000" cy="428625"/>
            </a:xfrm>
            <a:prstGeom prst="rect">
              <a:avLst/>
            </a:prstGeom>
            <a:noFill/>
            <a:ln w="1905">
              <a:solidFill>
                <a:schemeClr val="accent1">
                  <a:shade val="50000"/>
                  <a:alpha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26" name="Rechteck 225">
              <a:extLst>
                <a:ext uri="{FF2B5EF4-FFF2-40B4-BE49-F238E27FC236}">
                  <a16:creationId xmlns:a16="http://schemas.microsoft.com/office/drawing/2014/main" id="{EB8D3759-822B-45C5-AD55-77D34C5ADD6E}"/>
                </a:ext>
              </a:extLst>
            </p:cNvPr>
            <p:cNvSpPr/>
            <p:nvPr userDrawn="1"/>
          </p:nvSpPr>
          <p:spPr>
            <a:xfrm>
              <a:off x="6858000" y="5572126"/>
              <a:ext cx="762000" cy="428625"/>
            </a:xfrm>
            <a:prstGeom prst="rect">
              <a:avLst/>
            </a:prstGeom>
            <a:noFill/>
            <a:ln w="1905">
              <a:solidFill>
                <a:schemeClr val="accent1">
                  <a:shade val="50000"/>
                  <a:alpha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27" name="Rechteck 226">
              <a:extLst>
                <a:ext uri="{FF2B5EF4-FFF2-40B4-BE49-F238E27FC236}">
                  <a16:creationId xmlns:a16="http://schemas.microsoft.com/office/drawing/2014/main" id="{411E0788-53ED-4332-BD2D-98A94FDA8699}"/>
                </a:ext>
              </a:extLst>
            </p:cNvPr>
            <p:cNvSpPr/>
            <p:nvPr userDrawn="1"/>
          </p:nvSpPr>
          <p:spPr>
            <a:xfrm>
              <a:off x="7620000" y="5572126"/>
              <a:ext cx="762000" cy="428625"/>
            </a:xfrm>
            <a:prstGeom prst="rect">
              <a:avLst/>
            </a:prstGeom>
            <a:noFill/>
            <a:ln w="1905">
              <a:solidFill>
                <a:schemeClr val="accent1">
                  <a:shade val="50000"/>
                  <a:alpha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28" name="Rechteck 227">
              <a:extLst>
                <a:ext uri="{FF2B5EF4-FFF2-40B4-BE49-F238E27FC236}">
                  <a16:creationId xmlns:a16="http://schemas.microsoft.com/office/drawing/2014/main" id="{C5135B09-B70A-4F3A-AAE2-3CF4C1886047}"/>
                </a:ext>
              </a:extLst>
            </p:cNvPr>
            <p:cNvSpPr/>
            <p:nvPr userDrawn="1"/>
          </p:nvSpPr>
          <p:spPr>
            <a:xfrm>
              <a:off x="8382000" y="5572126"/>
              <a:ext cx="762000" cy="428625"/>
            </a:xfrm>
            <a:prstGeom prst="rect">
              <a:avLst/>
            </a:prstGeom>
            <a:noFill/>
            <a:ln w="1905">
              <a:solidFill>
                <a:schemeClr val="accent1">
                  <a:shade val="50000"/>
                  <a:alpha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29" name="Rechteck 228">
              <a:extLst>
                <a:ext uri="{FF2B5EF4-FFF2-40B4-BE49-F238E27FC236}">
                  <a16:creationId xmlns:a16="http://schemas.microsoft.com/office/drawing/2014/main" id="{12951DDD-F1B9-46FA-B195-20BFC3083AF3}"/>
                </a:ext>
              </a:extLst>
            </p:cNvPr>
            <p:cNvSpPr/>
            <p:nvPr userDrawn="1"/>
          </p:nvSpPr>
          <p:spPr>
            <a:xfrm>
              <a:off x="9144000" y="5572126"/>
              <a:ext cx="762000" cy="428625"/>
            </a:xfrm>
            <a:prstGeom prst="rect">
              <a:avLst/>
            </a:prstGeom>
            <a:noFill/>
            <a:ln w="1905">
              <a:solidFill>
                <a:schemeClr val="accent1">
                  <a:shade val="50000"/>
                  <a:alpha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30" name="Rechteck 229">
              <a:extLst>
                <a:ext uri="{FF2B5EF4-FFF2-40B4-BE49-F238E27FC236}">
                  <a16:creationId xmlns:a16="http://schemas.microsoft.com/office/drawing/2014/main" id="{7FB1464D-2010-4E46-99A9-5A1F95E893A1}"/>
                </a:ext>
              </a:extLst>
            </p:cNvPr>
            <p:cNvSpPr/>
            <p:nvPr userDrawn="1"/>
          </p:nvSpPr>
          <p:spPr>
            <a:xfrm>
              <a:off x="9906000" y="5572126"/>
              <a:ext cx="762000" cy="428625"/>
            </a:xfrm>
            <a:prstGeom prst="rect">
              <a:avLst/>
            </a:prstGeom>
            <a:noFill/>
            <a:ln w="1905">
              <a:solidFill>
                <a:schemeClr val="accent1">
                  <a:shade val="50000"/>
                  <a:alpha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31" name="Rechteck 230">
              <a:extLst>
                <a:ext uri="{FF2B5EF4-FFF2-40B4-BE49-F238E27FC236}">
                  <a16:creationId xmlns:a16="http://schemas.microsoft.com/office/drawing/2014/main" id="{37976588-FB91-4B75-9146-9290C6CA84D5}"/>
                </a:ext>
              </a:extLst>
            </p:cNvPr>
            <p:cNvSpPr/>
            <p:nvPr userDrawn="1"/>
          </p:nvSpPr>
          <p:spPr>
            <a:xfrm>
              <a:off x="10668000" y="5572126"/>
              <a:ext cx="762000" cy="428625"/>
            </a:xfrm>
            <a:prstGeom prst="rect">
              <a:avLst/>
            </a:prstGeom>
            <a:noFill/>
            <a:ln w="1905">
              <a:solidFill>
                <a:schemeClr val="accent1">
                  <a:shade val="50000"/>
                  <a:alpha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32" name="Rechteck 231">
              <a:extLst>
                <a:ext uri="{FF2B5EF4-FFF2-40B4-BE49-F238E27FC236}">
                  <a16:creationId xmlns:a16="http://schemas.microsoft.com/office/drawing/2014/main" id="{C20D8A12-3B18-492C-A3EE-7F2D5BFACD77}"/>
                </a:ext>
              </a:extLst>
            </p:cNvPr>
            <p:cNvSpPr/>
            <p:nvPr userDrawn="1"/>
          </p:nvSpPr>
          <p:spPr>
            <a:xfrm>
              <a:off x="11430000" y="5572126"/>
              <a:ext cx="762000" cy="428625"/>
            </a:xfrm>
            <a:prstGeom prst="rect">
              <a:avLst/>
            </a:prstGeom>
            <a:noFill/>
            <a:ln w="1905">
              <a:solidFill>
                <a:schemeClr val="accent1">
                  <a:shade val="50000"/>
                  <a:alpha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33" name="Rechteck 232">
              <a:extLst>
                <a:ext uri="{FF2B5EF4-FFF2-40B4-BE49-F238E27FC236}">
                  <a16:creationId xmlns:a16="http://schemas.microsoft.com/office/drawing/2014/main" id="{179A3CB7-888E-4EE4-A8FA-AF98F55A571C}"/>
                </a:ext>
              </a:extLst>
            </p:cNvPr>
            <p:cNvSpPr/>
            <p:nvPr userDrawn="1"/>
          </p:nvSpPr>
          <p:spPr>
            <a:xfrm>
              <a:off x="0" y="6000751"/>
              <a:ext cx="762000" cy="428625"/>
            </a:xfrm>
            <a:prstGeom prst="rect">
              <a:avLst/>
            </a:prstGeom>
            <a:noFill/>
            <a:ln w="1905">
              <a:solidFill>
                <a:schemeClr val="accent1">
                  <a:shade val="50000"/>
                  <a:alpha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34" name="Rechteck 233">
              <a:extLst>
                <a:ext uri="{FF2B5EF4-FFF2-40B4-BE49-F238E27FC236}">
                  <a16:creationId xmlns:a16="http://schemas.microsoft.com/office/drawing/2014/main" id="{5759006A-BFC6-41A9-9B2A-53C9A1FA2150}"/>
                </a:ext>
              </a:extLst>
            </p:cNvPr>
            <p:cNvSpPr/>
            <p:nvPr userDrawn="1"/>
          </p:nvSpPr>
          <p:spPr>
            <a:xfrm>
              <a:off x="762000" y="6000751"/>
              <a:ext cx="762000" cy="428625"/>
            </a:xfrm>
            <a:prstGeom prst="rect">
              <a:avLst/>
            </a:prstGeom>
            <a:noFill/>
            <a:ln w="1905">
              <a:solidFill>
                <a:schemeClr val="accent1">
                  <a:shade val="50000"/>
                  <a:alpha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35" name="Rechteck 234">
              <a:extLst>
                <a:ext uri="{FF2B5EF4-FFF2-40B4-BE49-F238E27FC236}">
                  <a16:creationId xmlns:a16="http://schemas.microsoft.com/office/drawing/2014/main" id="{90E9950A-C717-4B8E-9BB3-2546701C1DAF}"/>
                </a:ext>
              </a:extLst>
            </p:cNvPr>
            <p:cNvSpPr/>
            <p:nvPr userDrawn="1"/>
          </p:nvSpPr>
          <p:spPr>
            <a:xfrm>
              <a:off x="1524000" y="6000751"/>
              <a:ext cx="762000" cy="428625"/>
            </a:xfrm>
            <a:prstGeom prst="rect">
              <a:avLst/>
            </a:prstGeom>
            <a:noFill/>
            <a:ln w="1905">
              <a:solidFill>
                <a:schemeClr val="accent1">
                  <a:shade val="50000"/>
                  <a:alpha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36" name="Rechteck 235">
              <a:extLst>
                <a:ext uri="{FF2B5EF4-FFF2-40B4-BE49-F238E27FC236}">
                  <a16:creationId xmlns:a16="http://schemas.microsoft.com/office/drawing/2014/main" id="{8C992912-45BE-48BF-BA60-DFD60EE28E60}"/>
                </a:ext>
              </a:extLst>
            </p:cNvPr>
            <p:cNvSpPr/>
            <p:nvPr userDrawn="1"/>
          </p:nvSpPr>
          <p:spPr>
            <a:xfrm>
              <a:off x="2286000" y="6000751"/>
              <a:ext cx="762000" cy="428625"/>
            </a:xfrm>
            <a:prstGeom prst="rect">
              <a:avLst/>
            </a:prstGeom>
            <a:noFill/>
            <a:ln w="1905">
              <a:solidFill>
                <a:schemeClr val="accent1">
                  <a:shade val="50000"/>
                  <a:alpha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37" name="Rechteck 236">
              <a:extLst>
                <a:ext uri="{FF2B5EF4-FFF2-40B4-BE49-F238E27FC236}">
                  <a16:creationId xmlns:a16="http://schemas.microsoft.com/office/drawing/2014/main" id="{6722F90A-9ECB-455E-A832-39DBF22E53D3}"/>
                </a:ext>
              </a:extLst>
            </p:cNvPr>
            <p:cNvSpPr/>
            <p:nvPr userDrawn="1"/>
          </p:nvSpPr>
          <p:spPr>
            <a:xfrm>
              <a:off x="3048000" y="6000751"/>
              <a:ext cx="762000" cy="428625"/>
            </a:xfrm>
            <a:prstGeom prst="rect">
              <a:avLst/>
            </a:prstGeom>
            <a:noFill/>
            <a:ln w="1905">
              <a:solidFill>
                <a:schemeClr val="accent1">
                  <a:shade val="50000"/>
                  <a:alpha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38" name="Rechteck 237">
              <a:extLst>
                <a:ext uri="{FF2B5EF4-FFF2-40B4-BE49-F238E27FC236}">
                  <a16:creationId xmlns:a16="http://schemas.microsoft.com/office/drawing/2014/main" id="{9B972D30-8C0B-4FA8-A9E3-0AC30BFF81D6}"/>
                </a:ext>
              </a:extLst>
            </p:cNvPr>
            <p:cNvSpPr/>
            <p:nvPr userDrawn="1"/>
          </p:nvSpPr>
          <p:spPr>
            <a:xfrm>
              <a:off x="3810000" y="6000751"/>
              <a:ext cx="762000" cy="428625"/>
            </a:xfrm>
            <a:prstGeom prst="rect">
              <a:avLst/>
            </a:prstGeom>
            <a:noFill/>
            <a:ln w="1905">
              <a:solidFill>
                <a:schemeClr val="accent1">
                  <a:shade val="50000"/>
                  <a:alpha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39" name="Rechteck 238">
              <a:extLst>
                <a:ext uri="{FF2B5EF4-FFF2-40B4-BE49-F238E27FC236}">
                  <a16:creationId xmlns:a16="http://schemas.microsoft.com/office/drawing/2014/main" id="{F29BDF49-44E9-4C45-8AFE-FEE98AB068F2}"/>
                </a:ext>
              </a:extLst>
            </p:cNvPr>
            <p:cNvSpPr/>
            <p:nvPr userDrawn="1"/>
          </p:nvSpPr>
          <p:spPr>
            <a:xfrm>
              <a:off x="4572000" y="6000751"/>
              <a:ext cx="762000" cy="428625"/>
            </a:xfrm>
            <a:prstGeom prst="rect">
              <a:avLst/>
            </a:prstGeom>
            <a:noFill/>
            <a:ln w="1905">
              <a:solidFill>
                <a:schemeClr val="accent1">
                  <a:shade val="50000"/>
                  <a:alpha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40" name="Rechteck 239">
              <a:extLst>
                <a:ext uri="{FF2B5EF4-FFF2-40B4-BE49-F238E27FC236}">
                  <a16:creationId xmlns:a16="http://schemas.microsoft.com/office/drawing/2014/main" id="{625FC6CA-446A-41A6-979D-ED797264DCB2}"/>
                </a:ext>
              </a:extLst>
            </p:cNvPr>
            <p:cNvSpPr/>
            <p:nvPr userDrawn="1"/>
          </p:nvSpPr>
          <p:spPr>
            <a:xfrm>
              <a:off x="5334000" y="6000751"/>
              <a:ext cx="762000" cy="428625"/>
            </a:xfrm>
            <a:prstGeom prst="rect">
              <a:avLst/>
            </a:prstGeom>
            <a:noFill/>
            <a:ln w="1905">
              <a:solidFill>
                <a:schemeClr val="accent1">
                  <a:shade val="50000"/>
                  <a:alpha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41" name="Rechteck 240">
              <a:extLst>
                <a:ext uri="{FF2B5EF4-FFF2-40B4-BE49-F238E27FC236}">
                  <a16:creationId xmlns:a16="http://schemas.microsoft.com/office/drawing/2014/main" id="{226C8804-E262-4868-9FA9-8A1716ACC4F6}"/>
                </a:ext>
              </a:extLst>
            </p:cNvPr>
            <p:cNvSpPr/>
            <p:nvPr userDrawn="1"/>
          </p:nvSpPr>
          <p:spPr>
            <a:xfrm>
              <a:off x="6096000" y="6000751"/>
              <a:ext cx="762000" cy="428625"/>
            </a:xfrm>
            <a:prstGeom prst="rect">
              <a:avLst/>
            </a:prstGeom>
            <a:noFill/>
            <a:ln w="1905">
              <a:solidFill>
                <a:schemeClr val="accent1">
                  <a:shade val="50000"/>
                  <a:alpha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42" name="Rechteck 241">
              <a:extLst>
                <a:ext uri="{FF2B5EF4-FFF2-40B4-BE49-F238E27FC236}">
                  <a16:creationId xmlns:a16="http://schemas.microsoft.com/office/drawing/2014/main" id="{06511C80-A23A-4296-9DE8-05A591FC2952}"/>
                </a:ext>
              </a:extLst>
            </p:cNvPr>
            <p:cNvSpPr/>
            <p:nvPr userDrawn="1"/>
          </p:nvSpPr>
          <p:spPr>
            <a:xfrm>
              <a:off x="6858000" y="6000751"/>
              <a:ext cx="762000" cy="428625"/>
            </a:xfrm>
            <a:prstGeom prst="rect">
              <a:avLst/>
            </a:prstGeom>
            <a:noFill/>
            <a:ln w="1905">
              <a:solidFill>
                <a:schemeClr val="accent1">
                  <a:shade val="50000"/>
                  <a:alpha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43" name="Rechteck 242">
              <a:extLst>
                <a:ext uri="{FF2B5EF4-FFF2-40B4-BE49-F238E27FC236}">
                  <a16:creationId xmlns:a16="http://schemas.microsoft.com/office/drawing/2014/main" id="{7AFD118F-5247-41AE-8708-52556D84BA10}"/>
                </a:ext>
              </a:extLst>
            </p:cNvPr>
            <p:cNvSpPr/>
            <p:nvPr userDrawn="1"/>
          </p:nvSpPr>
          <p:spPr>
            <a:xfrm>
              <a:off x="7620000" y="6000751"/>
              <a:ext cx="762000" cy="428625"/>
            </a:xfrm>
            <a:prstGeom prst="rect">
              <a:avLst/>
            </a:prstGeom>
            <a:noFill/>
            <a:ln w="1905">
              <a:solidFill>
                <a:schemeClr val="accent1">
                  <a:shade val="50000"/>
                  <a:alpha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44" name="Rechteck 243">
              <a:extLst>
                <a:ext uri="{FF2B5EF4-FFF2-40B4-BE49-F238E27FC236}">
                  <a16:creationId xmlns:a16="http://schemas.microsoft.com/office/drawing/2014/main" id="{13F17D7C-1A7A-4672-8BFB-1C56571FF817}"/>
                </a:ext>
              </a:extLst>
            </p:cNvPr>
            <p:cNvSpPr/>
            <p:nvPr userDrawn="1"/>
          </p:nvSpPr>
          <p:spPr>
            <a:xfrm>
              <a:off x="8382000" y="6000751"/>
              <a:ext cx="762000" cy="428625"/>
            </a:xfrm>
            <a:prstGeom prst="rect">
              <a:avLst/>
            </a:prstGeom>
            <a:noFill/>
            <a:ln w="1905">
              <a:solidFill>
                <a:schemeClr val="accent1">
                  <a:shade val="50000"/>
                  <a:alpha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45" name="Rechteck 244">
              <a:extLst>
                <a:ext uri="{FF2B5EF4-FFF2-40B4-BE49-F238E27FC236}">
                  <a16:creationId xmlns:a16="http://schemas.microsoft.com/office/drawing/2014/main" id="{B6D28E13-535A-470A-A823-B3B629CD7849}"/>
                </a:ext>
              </a:extLst>
            </p:cNvPr>
            <p:cNvSpPr/>
            <p:nvPr userDrawn="1"/>
          </p:nvSpPr>
          <p:spPr>
            <a:xfrm>
              <a:off x="9144000" y="6000751"/>
              <a:ext cx="762000" cy="428625"/>
            </a:xfrm>
            <a:prstGeom prst="rect">
              <a:avLst/>
            </a:prstGeom>
            <a:noFill/>
            <a:ln w="1905">
              <a:solidFill>
                <a:schemeClr val="accent1">
                  <a:shade val="50000"/>
                  <a:alpha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46" name="Rechteck 245">
              <a:extLst>
                <a:ext uri="{FF2B5EF4-FFF2-40B4-BE49-F238E27FC236}">
                  <a16:creationId xmlns:a16="http://schemas.microsoft.com/office/drawing/2014/main" id="{72D277BF-B82C-49F8-860D-CA5240D600D2}"/>
                </a:ext>
              </a:extLst>
            </p:cNvPr>
            <p:cNvSpPr/>
            <p:nvPr userDrawn="1"/>
          </p:nvSpPr>
          <p:spPr>
            <a:xfrm>
              <a:off x="9906000" y="6000751"/>
              <a:ext cx="762000" cy="428625"/>
            </a:xfrm>
            <a:prstGeom prst="rect">
              <a:avLst/>
            </a:prstGeom>
            <a:noFill/>
            <a:ln w="1905">
              <a:solidFill>
                <a:schemeClr val="accent1">
                  <a:shade val="50000"/>
                  <a:alpha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47" name="Rechteck 246">
              <a:extLst>
                <a:ext uri="{FF2B5EF4-FFF2-40B4-BE49-F238E27FC236}">
                  <a16:creationId xmlns:a16="http://schemas.microsoft.com/office/drawing/2014/main" id="{1F92DFCB-50FE-4881-95A6-DF4E83408F61}"/>
                </a:ext>
              </a:extLst>
            </p:cNvPr>
            <p:cNvSpPr/>
            <p:nvPr userDrawn="1"/>
          </p:nvSpPr>
          <p:spPr>
            <a:xfrm>
              <a:off x="10668000" y="6000751"/>
              <a:ext cx="762000" cy="428625"/>
            </a:xfrm>
            <a:prstGeom prst="rect">
              <a:avLst/>
            </a:prstGeom>
            <a:noFill/>
            <a:ln w="1905">
              <a:solidFill>
                <a:schemeClr val="accent1">
                  <a:shade val="50000"/>
                  <a:alpha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48" name="Rechteck 247">
              <a:extLst>
                <a:ext uri="{FF2B5EF4-FFF2-40B4-BE49-F238E27FC236}">
                  <a16:creationId xmlns:a16="http://schemas.microsoft.com/office/drawing/2014/main" id="{40A0BEC2-0445-4224-9519-B62F117FB037}"/>
                </a:ext>
              </a:extLst>
            </p:cNvPr>
            <p:cNvSpPr/>
            <p:nvPr userDrawn="1"/>
          </p:nvSpPr>
          <p:spPr>
            <a:xfrm>
              <a:off x="11430000" y="6000751"/>
              <a:ext cx="762000" cy="428625"/>
            </a:xfrm>
            <a:prstGeom prst="rect">
              <a:avLst/>
            </a:prstGeom>
            <a:noFill/>
            <a:ln w="1905">
              <a:solidFill>
                <a:schemeClr val="accent1">
                  <a:shade val="50000"/>
                  <a:alpha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49" name="Rechteck 248">
              <a:extLst>
                <a:ext uri="{FF2B5EF4-FFF2-40B4-BE49-F238E27FC236}">
                  <a16:creationId xmlns:a16="http://schemas.microsoft.com/office/drawing/2014/main" id="{4C2244F1-C430-4885-86BF-7E474CFB380E}"/>
                </a:ext>
              </a:extLst>
            </p:cNvPr>
            <p:cNvSpPr/>
            <p:nvPr userDrawn="1"/>
          </p:nvSpPr>
          <p:spPr>
            <a:xfrm>
              <a:off x="0" y="6429376"/>
              <a:ext cx="762000" cy="428625"/>
            </a:xfrm>
            <a:prstGeom prst="rect">
              <a:avLst/>
            </a:prstGeom>
            <a:noFill/>
            <a:ln w="1905">
              <a:solidFill>
                <a:schemeClr val="accent1">
                  <a:shade val="50000"/>
                  <a:alpha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50" name="Rechteck 249">
              <a:extLst>
                <a:ext uri="{FF2B5EF4-FFF2-40B4-BE49-F238E27FC236}">
                  <a16:creationId xmlns:a16="http://schemas.microsoft.com/office/drawing/2014/main" id="{BC157D3D-9A45-4AFF-AD0B-63EE9E7AFC9B}"/>
                </a:ext>
              </a:extLst>
            </p:cNvPr>
            <p:cNvSpPr/>
            <p:nvPr userDrawn="1"/>
          </p:nvSpPr>
          <p:spPr>
            <a:xfrm>
              <a:off x="762000" y="6429376"/>
              <a:ext cx="762000" cy="428625"/>
            </a:xfrm>
            <a:prstGeom prst="rect">
              <a:avLst/>
            </a:prstGeom>
            <a:noFill/>
            <a:ln w="1905">
              <a:solidFill>
                <a:schemeClr val="accent1">
                  <a:shade val="50000"/>
                  <a:alpha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51" name="Rechteck 250">
              <a:extLst>
                <a:ext uri="{FF2B5EF4-FFF2-40B4-BE49-F238E27FC236}">
                  <a16:creationId xmlns:a16="http://schemas.microsoft.com/office/drawing/2014/main" id="{751CCCC5-C056-46FC-A8A9-7D9A0D0CFB60}"/>
                </a:ext>
              </a:extLst>
            </p:cNvPr>
            <p:cNvSpPr/>
            <p:nvPr userDrawn="1"/>
          </p:nvSpPr>
          <p:spPr>
            <a:xfrm>
              <a:off x="1524000" y="6429376"/>
              <a:ext cx="762000" cy="428625"/>
            </a:xfrm>
            <a:prstGeom prst="rect">
              <a:avLst/>
            </a:prstGeom>
            <a:noFill/>
            <a:ln w="1905">
              <a:solidFill>
                <a:schemeClr val="accent1">
                  <a:shade val="50000"/>
                  <a:alpha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52" name="Rechteck 251">
              <a:extLst>
                <a:ext uri="{FF2B5EF4-FFF2-40B4-BE49-F238E27FC236}">
                  <a16:creationId xmlns:a16="http://schemas.microsoft.com/office/drawing/2014/main" id="{DD0D8D30-592E-4B09-B947-487D24CE4F09}"/>
                </a:ext>
              </a:extLst>
            </p:cNvPr>
            <p:cNvSpPr/>
            <p:nvPr userDrawn="1"/>
          </p:nvSpPr>
          <p:spPr>
            <a:xfrm>
              <a:off x="2286000" y="6429376"/>
              <a:ext cx="762000" cy="428625"/>
            </a:xfrm>
            <a:prstGeom prst="rect">
              <a:avLst/>
            </a:prstGeom>
            <a:noFill/>
            <a:ln w="1905">
              <a:solidFill>
                <a:schemeClr val="accent1">
                  <a:shade val="50000"/>
                  <a:alpha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53" name="Rechteck 252">
              <a:extLst>
                <a:ext uri="{FF2B5EF4-FFF2-40B4-BE49-F238E27FC236}">
                  <a16:creationId xmlns:a16="http://schemas.microsoft.com/office/drawing/2014/main" id="{5C5AD86F-CC99-4314-A01B-1E729BE4E090}"/>
                </a:ext>
              </a:extLst>
            </p:cNvPr>
            <p:cNvSpPr/>
            <p:nvPr userDrawn="1"/>
          </p:nvSpPr>
          <p:spPr>
            <a:xfrm>
              <a:off x="3048000" y="6429376"/>
              <a:ext cx="762000" cy="428625"/>
            </a:xfrm>
            <a:prstGeom prst="rect">
              <a:avLst/>
            </a:prstGeom>
            <a:noFill/>
            <a:ln w="1905">
              <a:solidFill>
                <a:schemeClr val="accent1">
                  <a:shade val="50000"/>
                  <a:alpha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54" name="Rechteck 253">
              <a:extLst>
                <a:ext uri="{FF2B5EF4-FFF2-40B4-BE49-F238E27FC236}">
                  <a16:creationId xmlns:a16="http://schemas.microsoft.com/office/drawing/2014/main" id="{61906613-1EDF-4EF1-817C-36BF8366C94E}"/>
                </a:ext>
              </a:extLst>
            </p:cNvPr>
            <p:cNvSpPr/>
            <p:nvPr userDrawn="1"/>
          </p:nvSpPr>
          <p:spPr>
            <a:xfrm>
              <a:off x="3810000" y="6429376"/>
              <a:ext cx="762000" cy="428625"/>
            </a:xfrm>
            <a:prstGeom prst="rect">
              <a:avLst/>
            </a:prstGeom>
            <a:noFill/>
            <a:ln w="1905">
              <a:solidFill>
                <a:schemeClr val="accent1">
                  <a:shade val="50000"/>
                  <a:alpha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55" name="Rechteck 254">
              <a:extLst>
                <a:ext uri="{FF2B5EF4-FFF2-40B4-BE49-F238E27FC236}">
                  <a16:creationId xmlns:a16="http://schemas.microsoft.com/office/drawing/2014/main" id="{0D021887-D812-4289-8E68-4ED0E9683A72}"/>
                </a:ext>
              </a:extLst>
            </p:cNvPr>
            <p:cNvSpPr/>
            <p:nvPr userDrawn="1"/>
          </p:nvSpPr>
          <p:spPr>
            <a:xfrm>
              <a:off x="4572000" y="6429376"/>
              <a:ext cx="762000" cy="428625"/>
            </a:xfrm>
            <a:prstGeom prst="rect">
              <a:avLst/>
            </a:prstGeom>
            <a:noFill/>
            <a:ln w="1905">
              <a:solidFill>
                <a:schemeClr val="accent1">
                  <a:shade val="50000"/>
                  <a:alpha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56" name="Rechteck 255">
              <a:extLst>
                <a:ext uri="{FF2B5EF4-FFF2-40B4-BE49-F238E27FC236}">
                  <a16:creationId xmlns:a16="http://schemas.microsoft.com/office/drawing/2014/main" id="{38031A86-B765-4449-AA09-C732A7A2795E}"/>
                </a:ext>
              </a:extLst>
            </p:cNvPr>
            <p:cNvSpPr/>
            <p:nvPr userDrawn="1"/>
          </p:nvSpPr>
          <p:spPr>
            <a:xfrm>
              <a:off x="5334000" y="6429376"/>
              <a:ext cx="762000" cy="428625"/>
            </a:xfrm>
            <a:prstGeom prst="rect">
              <a:avLst/>
            </a:prstGeom>
            <a:noFill/>
            <a:ln w="1905">
              <a:solidFill>
                <a:schemeClr val="accent1">
                  <a:shade val="50000"/>
                  <a:alpha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57" name="Rechteck 256">
              <a:extLst>
                <a:ext uri="{FF2B5EF4-FFF2-40B4-BE49-F238E27FC236}">
                  <a16:creationId xmlns:a16="http://schemas.microsoft.com/office/drawing/2014/main" id="{8E4C7A56-36A6-4C0D-9641-93015B5684C0}"/>
                </a:ext>
              </a:extLst>
            </p:cNvPr>
            <p:cNvSpPr/>
            <p:nvPr userDrawn="1"/>
          </p:nvSpPr>
          <p:spPr>
            <a:xfrm>
              <a:off x="6096000" y="6429376"/>
              <a:ext cx="762000" cy="428625"/>
            </a:xfrm>
            <a:prstGeom prst="rect">
              <a:avLst/>
            </a:prstGeom>
            <a:noFill/>
            <a:ln w="1905">
              <a:solidFill>
                <a:schemeClr val="accent1">
                  <a:shade val="50000"/>
                  <a:alpha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58" name="Rechteck 257">
              <a:extLst>
                <a:ext uri="{FF2B5EF4-FFF2-40B4-BE49-F238E27FC236}">
                  <a16:creationId xmlns:a16="http://schemas.microsoft.com/office/drawing/2014/main" id="{A8E7F322-8489-4036-B791-C9DC088F1C69}"/>
                </a:ext>
              </a:extLst>
            </p:cNvPr>
            <p:cNvSpPr/>
            <p:nvPr userDrawn="1"/>
          </p:nvSpPr>
          <p:spPr>
            <a:xfrm>
              <a:off x="6858000" y="6429376"/>
              <a:ext cx="762000" cy="428625"/>
            </a:xfrm>
            <a:prstGeom prst="rect">
              <a:avLst/>
            </a:prstGeom>
            <a:noFill/>
            <a:ln w="1905">
              <a:solidFill>
                <a:schemeClr val="accent1">
                  <a:shade val="50000"/>
                  <a:alpha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59" name="Rechteck 258">
              <a:extLst>
                <a:ext uri="{FF2B5EF4-FFF2-40B4-BE49-F238E27FC236}">
                  <a16:creationId xmlns:a16="http://schemas.microsoft.com/office/drawing/2014/main" id="{1F678073-858C-49D0-8712-578CFEB9DC36}"/>
                </a:ext>
              </a:extLst>
            </p:cNvPr>
            <p:cNvSpPr/>
            <p:nvPr userDrawn="1"/>
          </p:nvSpPr>
          <p:spPr>
            <a:xfrm>
              <a:off x="7620000" y="6429376"/>
              <a:ext cx="762000" cy="428625"/>
            </a:xfrm>
            <a:prstGeom prst="rect">
              <a:avLst/>
            </a:prstGeom>
            <a:noFill/>
            <a:ln w="1905">
              <a:solidFill>
                <a:schemeClr val="accent1">
                  <a:shade val="50000"/>
                  <a:alpha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60" name="Rechteck 259">
              <a:extLst>
                <a:ext uri="{FF2B5EF4-FFF2-40B4-BE49-F238E27FC236}">
                  <a16:creationId xmlns:a16="http://schemas.microsoft.com/office/drawing/2014/main" id="{FF5DECDB-2988-4784-A8A4-B436DC899095}"/>
                </a:ext>
              </a:extLst>
            </p:cNvPr>
            <p:cNvSpPr/>
            <p:nvPr userDrawn="1"/>
          </p:nvSpPr>
          <p:spPr>
            <a:xfrm>
              <a:off x="8382000" y="6429376"/>
              <a:ext cx="762000" cy="428625"/>
            </a:xfrm>
            <a:prstGeom prst="rect">
              <a:avLst/>
            </a:prstGeom>
            <a:noFill/>
            <a:ln w="1905">
              <a:solidFill>
                <a:schemeClr val="accent1">
                  <a:shade val="50000"/>
                  <a:alpha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61" name="Rechteck 260">
              <a:extLst>
                <a:ext uri="{FF2B5EF4-FFF2-40B4-BE49-F238E27FC236}">
                  <a16:creationId xmlns:a16="http://schemas.microsoft.com/office/drawing/2014/main" id="{8B3E534E-D655-405B-AD6A-80FC2F4FE058}"/>
                </a:ext>
              </a:extLst>
            </p:cNvPr>
            <p:cNvSpPr/>
            <p:nvPr userDrawn="1"/>
          </p:nvSpPr>
          <p:spPr>
            <a:xfrm>
              <a:off x="9144000" y="6429376"/>
              <a:ext cx="762000" cy="428625"/>
            </a:xfrm>
            <a:prstGeom prst="rect">
              <a:avLst/>
            </a:prstGeom>
            <a:noFill/>
            <a:ln w="1905">
              <a:solidFill>
                <a:schemeClr val="accent1">
                  <a:shade val="50000"/>
                  <a:alpha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62" name="Rechteck 261">
              <a:extLst>
                <a:ext uri="{FF2B5EF4-FFF2-40B4-BE49-F238E27FC236}">
                  <a16:creationId xmlns:a16="http://schemas.microsoft.com/office/drawing/2014/main" id="{40BD3897-6081-48AB-810E-62B5C0C99206}"/>
                </a:ext>
              </a:extLst>
            </p:cNvPr>
            <p:cNvSpPr/>
            <p:nvPr userDrawn="1"/>
          </p:nvSpPr>
          <p:spPr>
            <a:xfrm>
              <a:off x="9906000" y="6429376"/>
              <a:ext cx="762000" cy="428625"/>
            </a:xfrm>
            <a:prstGeom prst="rect">
              <a:avLst/>
            </a:prstGeom>
            <a:noFill/>
            <a:ln w="1905">
              <a:solidFill>
                <a:schemeClr val="accent1">
                  <a:shade val="50000"/>
                  <a:alpha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63" name="Rechteck 262">
              <a:extLst>
                <a:ext uri="{FF2B5EF4-FFF2-40B4-BE49-F238E27FC236}">
                  <a16:creationId xmlns:a16="http://schemas.microsoft.com/office/drawing/2014/main" id="{7A5904AE-457D-4550-8079-8D50E896AD14}"/>
                </a:ext>
              </a:extLst>
            </p:cNvPr>
            <p:cNvSpPr/>
            <p:nvPr userDrawn="1"/>
          </p:nvSpPr>
          <p:spPr>
            <a:xfrm>
              <a:off x="10668000" y="6429376"/>
              <a:ext cx="762000" cy="428625"/>
            </a:xfrm>
            <a:prstGeom prst="rect">
              <a:avLst/>
            </a:prstGeom>
            <a:noFill/>
            <a:ln w="1905">
              <a:solidFill>
                <a:schemeClr val="accent1">
                  <a:shade val="50000"/>
                  <a:alpha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64" name="Rechteck 263">
              <a:extLst>
                <a:ext uri="{FF2B5EF4-FFF2-40B4-BE49-F238E27FC236}">
                  <a16:creationId xmlns:a16="http://schemas.microsoft.com/office/drawing/2014/main" id="{7BF26FC1-8CB8-46F6-A715-EFA916C751D2}"/>
                </a:ext>
              </a:extLst>
            </p:cNvPr>
            <p:cNvSpPr/>
            <p:nvPr userDrawn="1"/>
          </p:nvSpPr>
          <p:spPr>
            <a:xfrm>
              <a:off x="11430000" y="6429376"/>
              <a:ext cx="762000" cy="428625"/>
            </a:xfrm>
            <a:prstGeom prst="rect">
              <a:avLst/>
            </a:prstGeom>
            <a:noFill/>
            <a:ln w="1905">
              <a:solidFill>
                <a:schemeClr val="accent1">
                  <a:shade val="50000"/>
                  <a:alpha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sp>
        <p:nvSpPr>
          <p:cNvPr id="265" name="Rechteck 264">
            <a:extLst>
              <a:ext uri="{FF2B5EF4-FFF2-40B4-BE49-F238E27FC236}">
                <a16:creationId xmlns:a16="http://schemas.microsoft.com/office/drawing/2014/main" id="{5A402FF9-110C-4953-80D6-BF75995D4DB1}"/>
              </a:ext>
            </a:extLst>
          </p:cNvPr>
          <p:cNvSpPr/>
          <p:nvPr userDrawn="1"/>
        </p:nvSpPr>
        <p:spPr>
          <a:xfrm>
            <a:off x="0" y="5497995"/>
            <a:ext cx="1154287" cy="7763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66" name="Rechteck 265">
            <a:extLst>
              <a:ext uri="{FF2B5EF4-FFF2-40B4-BE49-F238E27FC236}">
                <a16:creationId xmlns:a16="http://schemas.microsoft.com/office/drawing/2014/main" id="{8994D956-131F-47D8-B84B-0F4CD0647100}"/>
              </a:ext>
            </a:extLst>
          </p:cNvPr>
          <p:cNvSpPr/>
          <p:nvPr userDrawn="1"/>
        </p:nvSpPr>
        <p:spPr>
          <a:xfrm>
            <a:off x="0" y="4287600"/>
            <a:ext cx="1154287" cy="7763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330EB8B8-0FDF-4C78-A731-9CF292EB1A00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154289" y="5960852"/>
            <a:ext cx="4762324" cy="596326"/>
          </a:xfrm>
        </p:spPr>
        <p:txBody>
          <a:bodyPr/>
          <a:lstStyle>
            <a:lvl1pPr>
              <a:spcBef>
                <a:spcPts val="300"/>
              </a:spcBef>
              <a:defRPr sz="1200"/>
            </a:lvl1pPr>
            <a:lvl2pPr marL="0" indent="0">
              <a:spcBef>
                <a:spcPts val="300"/>
              </a:spcBef>
              <a:buNone/>
              <a:defRPr sz="1200"/>
            </a:lvl2pPr>
            <a:lvl3pPr marL="0" indent="0">
              <a:spcBef>
                <a:spcPts val="300"/>
              </a:spcBef>
              <a:buNone/>
              <a:defRPr sz="1200"/>
            </a:lvl3pPr>
            <a:lvl4pPr>
              <a:spcBef>
                <a:spcPts val="300"/>
              </a:spcBef>
              <a:defRPr sz="1200">
                <a:solidFill>
                  <a:schemeClr val="tx1"/>
                </a:solidFill>
                <a:latin typeface="Source Sans Pro" panose="020B0503030403020204" pitchFamily="34" charset="0"/>
                <a:ea typeface="Source Sans Pro" panose="020B0503030403020204" pitchFamily="34" charset="0"/>
              </a:defRPr>
            </a:lvl4pPr>
            <a:lvl5pPr marL="0" indent="0">
              <a:spcBef>
                <a:spcPts val="300"/>
              </a:spcBef>
              <a:buNone/>
              <a:defRPr sz="1200">
                <a:latin typeface="Source Sans Pro" panose="020B0503030403020204" pitchFamily="34" charset="0"/>
                <a:ea typeface="Source Sans Pro" panose="020B0503030403020204" pitchFamily="34" charset="0"/>
              </a:defRPr>
            </a:lvl5pPr>
            <a:lvl6pPr>
              <a:spcBef>
                <a:spcPts val="300"/>
              </a:spcBef>
              <a:defRPr sz="1200">
                <a:solidFill>
                  <a:schemeClr val="tx1"/>
                </a:solidFill>
                <a:latin typeface="+mn-lt"/>
              </a:defRPr>
            </a:lvl6pPr>
            <a:lvl7pPr>
              <a:spcBef>
                <a:spcPts val="300"/>
              </a:spcBef>
              <a:defRPr sz="1200"/>
            </a:lvl7pPr>
            <a:lvl8pPr>
              <a:spcBef>
                <a:spcPts val="300"/>
              </a:spcBef>
              <a:defRPr sz="1200"/>
            </a:lvl8pPr>
            <a:lvl9pPr>
              <a:spcBef>
                <a:spcPts val="300"/>
              </a:spcBef>
              <a:defRPr sz="1200"/>
            </a:lvl9pPr>
          </a:lstStyle>
          <a:p>
            <a:pPr lvl="0"/>
            <a:r>
              <a:rPr lang="de-DE"/>
              <a:t>Adresse eingeben</a:t>
            </a:r>
          </a:p>
        </p:txBody>
      </p:sp>
      <p:pic>
        <p:nvPicPr>
          <p:cNvPr id="267" name="Grafik 266">
            <a:extLst>
              <a:ext uri="{FF2B5EF4-FFF2-40B4-BE49-F238E27FC236}">
                <a16:creationId xmlns:a16="http://schemas.microsoft.com/office/drawing/2014/main" id="{914DE421-EB5D-412A-862D-0A27CF499F1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010164" y="6234470"/>
            <a:ext cx="2431123" cy="3313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19934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feld 3">
            <a:extLst>
              <a:ext uri="{FF2B5EF4-FFF2-40B4-BE49-F238E27FC236}">
                <a16:creationId xmlns:a16="http://schemas.microsoft.com/office/drawing/2014/main" id="{2C9C4FF8-DD30-49B5-B42E-4CB3C352BFB7}"/>
              </a:ext>
            </a:extLst>
          </p:cNvPr>
          <p:cNvSpPr txBox="1"/>
          <p:nvPr userDrawn="1"/>
        </p:nvSpPr>
        <p:spPr>
          <a:xfrm>
            <a:off x="762000" y="428400"/>
            <a:ext cx="5055079" cy="149884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r>
              <a:rPr lang="de-DE" sz="3200" kern="120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Agenda </a:t>
            </a:r>
          </a:p>
        </p:txBody>
      </p:sp>
      <p:sp>
        <p:nvSpPr>
          <p:cNvPr id="6" name="Textplatzhalter 5">
            <a:extLst>
              <a:ext uri="{FF2B5EF4-FFF2-40B4-BE49-F238E27FC236}">
                <a16:creationId xmlns:a16="http://schemas.microsoft.com/office/drawing/2014/main" id="{185F3CB9-97A7-4311-9D90-1823F6D270A0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762001" y="2354400"/>
            <a:ext cx="6988825" cy="3646800"/>
          </a:xfrm>
        </p:spPr>
        <p:txBody>
          <a:bodyPr/>
          <a:lstStyle>
            <a:lvl1pPr marL="216000" indent="-216000">
              <a:buClr>
                <a:schemeClr val="accent1"/>
              </a:buClr>
              <a:buFont typeface="Wingdings" panose="05000000000000000000" pitchFamily="2" charset="2"/>
              <a:buChar char="§"/>
              <a:defRPr/>
            </a:lvl1pPr>
            <a:lvl2pPr marL="432000">
              <a:spcBef>
                <a:spcPts val="300"/>
              </a:spcBef>
              <a:buClr>
                <a:schemeClr val="tx2"/>
              </a:buClr>
              <a:defRPr/>
            </a:lvl2pPr>
            <a:lvl3pPr marL="216000" indent="0">
              <a:buNone/>
              <a:defRPr/>
            </a:lvl3pPr>
            <a:lvl4pPr marL="432000" indent="-216000">
              <a:spcBef>
                <a:spcPts val="600"/>
              </a:spcBef>
              <a:buClr>
                <a:schemeClr val="tx2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Source Sans Pro" panose="020B0503030403020204" pitchFamily="34" charset="0"/>
                <a:ea typeface="Source Sans Pro" panose="020B0503030403020204" pitchFamily="34" charset="0"/>
              </a:defRPr>
            </a:lvl4pPr>
            <a:lvl5pPr marL="432000">
              <a:spcBef>
                <a:spcPts val="600"/>
              </a:spcBef>
              <a:buClr>
                <a:schemeClr val="tx2"/>
              </a:buClr>
              <a:defRPr>
                <a:latin typeface="Source Sans Pro" panose="020B0503030403020204" pitchFamily="34" charset="0"/>
                <a:ea typeface="Source Sans Pro" panose="020B0503030403020204" pitchFamily="34" charset="0"/>
              </a:defRPr>
            </a:lvl5pPr>
            <a:lvl6pPr marL="432000" indent="-216000">
              <a:spcBef>
                <a:spcPts val="600"/>
              </a:spcBef>
              <a:buClr>
                <a:schemeClr val="tx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Source Sans Pro" panose="020B0503030403020204" pitchFamily="34" charset="0"/>
                <a:ea typeface="Source Sans Pro" panose="020B0503030403020204" pitchFamily="34" charset="0"/>
              </a:defRPr>
            </a:lvl6pPr>
            <a:lvl7pPr marL="432000" indent="-216000">
              <a:spcBef>
                <a:spcPts val="600"/>
              </a:spcBef>
              <a:buClr>
                <a:schemeClr val="tx2"/>
              </a:buClr>
              <a:buFont typeface="Wingdings" panose="05000000000000000000" pitchFamily="2" charset="2"/>
              <a:buChar char="§"/>
              <a:defRPr sz="2000"/>
            </a:lvl7pPr>
            <a:lvl8pPr marL="432000" indent="-216000">
              <a:spcBef>
                <a:spcPts val="600"/>
              </a:spcBef>
              <a:buClr>
                <a:schemeClr val="tx2"/>
              </a:buClr>
              <a:buFont typeface="Wingdings" panose="05000000000000000000" pitchFamily="2" charset="2"/>
              <a:buChar char="§"/>
              <a:defRPr/>
            </a:lvl8pPr>
            <a:lvl9pPr marL="432000" indent="-216000">
              <a:spcBef>
                <a:spcPts val="600"/>
              </a:spcBef>
              <a:buClr>
                <a:schemeClr val="tx2"/>
              </a:buClr>
              <a:buFont typeface="Wingdings" panose="05000000000000000000" pitchFamily="2" charset="2"/>
              <a:buChar char="§"/>
              <a:defRPr/>
            </a:lvl9pPr>
          </a:lstStyle>
          <a:p>
            <a:pPr lvl="0"/>
            <a:r>
              <a:rPr lang="de-DE"/>
              <a:t>Thema</a:t>
            </a:r>
          </a:p>
          <a:p>
            <a:pPr lvl="1"/>
            <a:r>
              <a:rPr lang="de-DE"/>
              <a:t>Unterpunkt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7FA1E201-F0E7-4581-9DE4-47A3D493A4F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242868" y="428400"/>
            <a:ext cx="9182369" cy="1498840"/>
          </a:xfrm>
        </p:spPr>
        <p:txBody>
          <a:bodyPr lIns="0" tIns="0" rIns="0" bIns="0"/>
          <a:lstStyle>
            <a:lvl1pPr>
              <a:defRPr sz="3200"/>
            </a:lvl1pPr>
          </a:lstStyle>
          <a:p>
            <a:r>
              <a:rPr lang="de-DE"/>
              <a:t>– Optionale Ergänzung</a:t>
            </a:r>
          </a:p>
        </p:txBody>
      </p:sp>
      <p:sp>
        <p:nvSpPr>
          <p:cNvPr id="17" name="Bildplatzhalter 24">
            <a:extLst>
              <a:ext uri="{FF2B5EF4-FFF2-40B4-BE49-F238E27FC236}">
                <a16:creationId xmlns:a16="http://schemas.microsoft.com/office/drawing/2014/main" id="{448C0C2E-5F56-4BD0-8B92-134F80BA4366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8110827" y="2354400"/>
            <a:ext cx="4081173" cy="3646800"/>
          </a:xfrm>
          <a:solidFill>
            <a:schemeClr val="tx2">
              <a:lumMod val="20000"/>
              <a:lumOff val="80000"/>
            </a:schemeClr>
          </a:solidFill>
        </p:spPr>
        <p:txBody>
          <a:bodyPr/>
          <a:lstStyle/>
          <a:p>
            <a:r>
              <a:rPr lang="de-DE"/>
              <a:t>Bild durch Klicken auf Symbol hinzufügen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D42A978E-E353-47A9-AFC3-5C983409D187}"/>
              </a:ext>
            </a:extLst>
          </p:cNvPr>
          <p:cNvSpPr>
            <a:spLocks noGrp="1"/>
          </p:cNvSpPr>
          <p:nvPr>
            <p:ph type="dt" sz="half" idx="21"/>
          </p:nvPr>
        </p:nvSpPr>
        <p:spPr/>
        <p:txBody>
          <a:bodyPr/>
          <a:lstStyle/>
          <a:p>
            <a:r>
              <a:rPr lang="de-DE"/>
              <a:t>00.00.2020</a:t>
            </a:r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ACCCEB6D-5E30-49B5-B1C0-9F37367A1D24}"/>
              </a:ext>
            </a:extLst>
          </p:cNvPr>
          <p:cNvSpPr>
            <a:spLocks noGrp="1"/>
          </p:cNvSpPr>
          <p:nvPr>
            <p:ph type="ftr" sz="quarter" idx="22"/>
          </p:nvPr>
        </p:nvSpPr>
        <p:spPr/>
        <p:txBody>
          <a:bodyPr/>
          <a:lstStyle/>
          <a:p>
            <a:r>
              <a:rPr lang="de-DE"/>
              <a:t>© Evangelische Kirche in Deutschland · www.ekd.de</a:t>
            </a:r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F79E7CD4-372B-4A26-AB22-8F289AA98302}"/>
              </a:ext>
            </a:extLst>
          </p:cNvPr>
          <p:cNvSpPr>
            <a:spLocks noGrp="1"/>
          </p:cNvSpPr>
          <p:nvPr>
            <p:ph type="sldNum" sz="quarter" idx="23"/>
          </p:nvPr>
        </p:nvSpPr>
        <p:spPr/>
        <p:txBody>
          <a:bodyPr/>
          <a:lstStyle/>
          <a:p>
            <a:fld id="{6FD2C6BC-AD19-475D-8CAB-16685D72277C}" type="slidenum">
              <a:rPr lang="de-DE" smtClean="0"/>
              <a:t>‹Nr.›</a:t>
            </a:fld>
            <a:endParaRPr lang="de-DE"/>
          </a:p>
        </p:txBody>
      </p:sp>
      <p:grpSp>
        <p:nvGrpSpPr>
          <p:cNvPr id="13" name="Gruppieren 12">
            <a:extLst>
              <a:ext uri="{FF2B5EF4-FFF2-40B4-BE49-F238E27FC236}">
                <a16:creationId xmlns:a16="http://schemas.microsoft.com/office/drawing/2014/main" id="{28BACF35-AF88-4451-9A83-477CF9369EE6}"/>
              </a:ext>
            </a:extLst>
          </p:cNvPr>
          <p:cNvGrpSpPr/>
          <p:nvPr userDrawn="1"/>
        </p:nvGrpSpPr>
        <p:grpSpPr>
          <a:xfrm>
            <a:off x="0" y="428400"/>
            <a:ext cx="763200" cy="1498840"/>
            <a:chOff x="0" y="428400"/>
            <a:chExt cx="763200" cy="1498840"/>
          </a:xfrm>
        </p:grpSpPr>
        <p:sp>
          <p:nvSpPr>
            <p:cNvPr id="14" name="Rechteck 13">
              <a:extLst>
                <a:ext uri="{FF2B5EF4-FFF2-40B4-BE49-F238E27FC236}">
                  <a16:creationId xmlns:a16="http://schemas.microsoft.com/office/drawing/2014/main" id="{60B1CEE1-9354-4F8F-A8B1-DF73D7D6642D}"/>
                </a:ext>
              </a:extLst>
            </p:cNvPr>
            <p:cNvSpPr/>
            <p:nvPr userDrawn="1"/>
          </p:nvSpPr>
          <p:spPr>
            <a:xfrm>
              <a:off x="0" y="1849602"/>
              <a:ext cx="763200" cy="77638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5" name="Rechteck 14">
              <a:extLst>
                <a:ext uri="{FF2B5EF4-FFF2-40B4-BE49-F238E27FC236}">
                  <a16:creationId xmlns:a16="http://schemas.microsoft.com/office/drawing/2014/main" id="{AB41E8AD-9F98-4811-BFB6-A87F0215D222}"/>
                </a:ext>
              </a:extLst>
            </p:cNvPr>
            <p:cNvSpPr/>
            <p:nvPr userDrawn="1"/>
          </p:nvSpPr>
          <p:spPr>
            <a:xfrm>
              <a:off x="0" y="428400"/>
              <a:ext cx="763200" cy="77638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</p:spTree>
    <p:extLst>
      <p:ext uri="{BB962C8B-B14F-4D97-AF65-F5344CB8AC3E}">
        <p14:creationId xmlns:p14="http://schemas.microsoft.com/office/powerpoint/2010/main" val="32193132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/3 Inhalt 1/3 Freifläch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FA1E201-F0E7-4581-9DE4-47A3D493A4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" y="428400"/>
            <a:ext cx="10663238" cy="1498840"/>
          </a:xfrm>
        </p:spPr>
        <p:txBody>
          <a:bodyPr/>
          <a:lstStyle>
            <a:lvl1pPr>
              <a:defRPr cap="none" baseline="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A4F825D4-EBBB-447B-AC75-FA95659E676C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62000" y="2354400"/>
            <a:ext cx="6992000" cy="3646800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>
                <a:solidFill>
                  <a:schemeClr val="tx1"/>
                </a:solidFill>
              </a:defRPr>
            </a:lvl7pPr>
          </a:lstStyle>
          <a:p>
            <a:pPr lvl="0"/>
            <a:r>
              <a:rPr lang="de-DE"/>
              <a:t>Fließtext</a:t>
            </a:r>
          </a:p>
          <a:p>
            <a:pPr lvl="1"/>
            <a:r>
              <a:rPr lang="de-DE"/>
              <a:t>Bulletpoint rot</a:t>
            </a:r>
          </a:p>
          <a:p>
            <a:pPr lvl="2"/>
            <a:r>
              <a:rPr lang="de-DE"/>
              <a:t>Bulletpoint grau</a:t>
            </a:r>
          </a:p>
          <a:p>
            <a:pPr lvl="3"/>
            <a:r>
              <a:rPr lang="de-DE"/>
              <a:t>Zwischenüberschrift</a:t>
            </a:r>
          </a:p>
          <a:p>
            <a:pPr lvl="4"/>
            <a:r>
              <a:rPr lang="de-DE"/>
              <a:t>Bulletpoint rot halbfett</a:t>
            </a:r>
          </a:p>
          <a:p>
            <a:pPr lvl="5"/>
            <a:r>
              <a:rPr lang="de-DE"/>
              <a:t>Zitat</a:t>
            </a:r>
          </a:p>
          <a:p>
            <a:pPr lvl="6"/>
            <a:r>
              <a:rPr lang="de-DE"/>
              <a:t>Fließtext</a:t>
            </a:r>
          </a:p>
        </p:txBody>
      </p:sp>
      <p:sp>
        <p:nvSpPr>
          <p:cNvPr id="8" name="Datumsplatzhalter 7">
            <a:extLst>
              <a:ext uri="{FF2B5EF4-FFF2-40B4-BE49-F238E27FC236}">
                <a16:creationId xmlns:a16="http://schemas.microsoft.com/office/drawing/2014/main" id="{43ECD5E5-61CC-43DD-8750-12651F9451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00.00.2020</a:t>
            </a:r>
          </a:p>
        </p:txBody>
      </p:sp>
      <p:sp>
        <p:nvSpPr>
          <p:cNvPr id="9" name="Fußzeilenplatzhalter 8">
            <a:extLst>
              <a:ext uri="{FF2B5EF4-FFF2-40B4-BE49-F238E27FC236}">
                <a16:creationId xmlns:a16="http://schemas.microsoft.com/office/drawing/2014/main" id="{84FEFAC1-1E4E-4E61-AB03-517ABB2476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© Evangelische Kirche in Deutschland · www.ekd.de</a:t>
            </a:r>
          </a:p>
        </p:txBody>
      </p:sp>
      <p:sp>
        <p:nvSpPr>
          <p:cNvPr id="10" name="Foliennummernplatzhalter 9">
            <a:extLst>
              <a:ext uri="{FF2B5EF4-FFF2-40B4-BE49-F238E27FC236}">
                <a16:creationId xmlns:a16="http://schemas.microsoft.com/office/drawing/2014/main" id="{52FB518E-7310-4F4C-A59C-C63793A46B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D2C6BC-AD19-475D-8CAB-16685D72277C}" type="slidenum">
              <a:rPr lang="de-DE" smtClean="0"/>
              <a:t>‹Nr.›</a:t>
            </a:fld>
            <a:endParaRPr lang="de-DE"/>
          </a:p>
        </p:txBody>
      </p:sp>
      <p:grpSp>
        <p:nvGrpSpPr>
          <p:cNvPr id="11" name="Gruppieren 10">
            <a:extLst>
              <a:ext uri="{FF2B5EF4-FFF2-40B4-BE49-F238E27FC236}">
                <a16:creationId xmlns:a16="http://schemas.microsoft.com/office/drawing/2014/main" id="{B7361758-0477-4E32-8ACF-0CA68C5913A8}"/>
              </a:ext>
            </a:extLst>
          </p:cNvPr>
          <p:cNvGrpSpPr/>
          <p:nvPr userDrawn="1"/>
        </p:nvGrpSpPr>
        <p:grpSpPr>
          <a:xfrm>
            <a:off x="0" y="428400"/>
            <a:ext cx="763200" cy="1498840"/>
            <a:chOff x="0" y="428400"/>
            <a:chExt cx="763200" cy="1498840"/>
          </a:xfrm>
        </p:grpSpPr>
        <p:sp>
          <p:nvSpPr>
            <p:cNvPr id="12" name="Rechteck 11">
              <a:extLst>
                <a:ext uri="{FF2B5EF4-FFF2-40B4-BE49-F238E27FC236}">
                  <a16:creationId xmlns:a16="http://schemas.microsoft.com/office/drawing/2014/main" id="{477E27EF-A450-430C-802C-2DD95F414E8B}"/>
                </a:ext>
              </a:extLst>
            </p:cNvPr>
            <p:cNvSpPr/>
            <p:nvPr userDrawn="1"/>
          </p:nvSpPr>
          <p:spPr>
            <a:xfrm>
              <a:off x="0" y="1849602"/>
              <a:ext cx="763200" cy="77638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5" name="Rechteck 14">
              <a:extLst>
                <a:ext uri="{FF2B5EF4-FFF2-40B4-BE49-F238E27FC236}">
                  <a16:creationId xmlns:a16="http://schemas.microsoft.com/office/drawing/2014/main" id="{C64FE0C9-4C2D-4CD3-80D0-10FD189DF428}"/>
                </a:ext>
              </a:extLst>
            </p:cNvPr>
            <p:cNvSpPr/>
            <p:nvPr userDrawn="1"/>
          </p:nvSpPr>
          <p:spPr>
            <a:xfrm>
              <a:off x="0" y="428400"/>
              <a:ext cx="763200" cy="77638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</p:spTree>
    <p:extLst>
      <p:ext uri="{BB962C8B-B14F-4D97-AF65-F5344CB8AC3E}">
        <p14:creationId xmlns:p14="http://schemas.microsoft.com/office/powerpoint/2010/main" val="24121712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/3 Inhalt +  1/3 Bild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FA1E201-F0E7-4581-9DE4-47A3D493A4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" y="428400"/>
            <a:ext cx="10663238" cy="1498840"/>
          </a:xfrm>
        </p:spPr>
        <p:txBody>
          <a:bodyPr/>
          <a:lstStyle>
            <a:lvl1pPr>
              <a:defRPr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A4F825D4-EBBB-447B-AC75-FA95659E676C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62000" y="2354400"/>
            <a:ext cx="6992000" cy="3646800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9pPr>
              <a:defRPr/>
            </a:lvl9pPr>
          </a:lstStyle>
          <a:p>
            <a:pPr lvl="0"/>
            <a:r>
              <a:rPr lang="de-DE"/>
              <a:t>Fließtext</a:t>
            </a:r>
          </a:p>
          <a:p>
            <a:pPr lvl="1"/>
            <a:r>
              <a:rPr lang="de-DE"/>
              <a:t>Bulletpoint rot</a:t>
            </a:r>
          </a:p>
          <a:p>
            <a:pPr lvl="2"/>
            <a:r>
              <a:rPr lang="de-DE"/>
              <a:t>Bulletpoint grau</a:t>
            </a:r>
          </a:p>
          <a:p>
            <a:pPr lvl="3"/>
            <a:r>
              <a:rPr lang="de-DE"/>
              <a:t>Zwischenüberschrift</a:t>
            </a:r>
          </a:p>
          <a:p>
            <a:pPr lvl="4"/>
            <a:r>
              <a:rPr lang="de-DE"/>
              <a:t>Bulletpoint rot halbfett</a:t>
            </a:r>
          </a:p>
          <a:p>
            <a:pPr lvl="5"/>
            <a:r>
              <a:rPr lang="de-DE"/>
              <a:t>Zitat</a:t>
            </a:r>
          </a:p>
          <a:p>
            <a:pPr lvl="6"/>
            <a:r>
              <a:rPr lang="de-DE"/>
              <a:t>Fließtext</a:t>
            </a:r>
          </a:p>
        </p:txBody>
      </p:sp>
      <p:sp>
        <p:nvSpPr>
          <p:cNvPr id="5" name="Bildplatzhalter 4">
            <a:extLst>
              <a:ext uri="{FF2B5EF4-FFF2-40B4-BE49-F238E27FC236}">
                <a16:creationId xmlns:a16="http://schemas.microsoft.com/office/drawing/2014/main" id="{1C0DF084-D372-4F74-8205-6A3783A47A55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8114000" y="2354400"/>
            <a:ext cx="4078000" cy="3646800"/>
          </a:xfrm>
          <a:solidFill>
            <a:schemeClr val="tx2">
              <a:lumMod val="20000"/>
              <a:lumOff val="80000"/>
            </a:schemeClr>
          </a:solidFill>
        </p:spPr>
        <p:txBody>
          <a:bodyPr/>
          <a:lstStyle/>
          <a:p>
            <a:r>
              <a:rPr lang="de-DE"/>
              <a:t>Bild durch Klicken auf Symbol hinzufügen</a:t>
            </a:r>
          </a:p>
        </p:txBody>
      </p:sp>
      <p:grpSp>
        <p:nvGrpSpPr>
          <p:cNvPr id="11" name="Gruppieren 10">
            <a:extLst>
              <a:ext uri="{FF2B5EF4-FFF2-40B4-BE49-F238E27FC236}">
                <a16:creationId xmlns:a16="http://schemas.microsoft.com/office/drawing/2014/main" id="{B6F254B1-6AC7-4C0D-9DF9-E360B1E1B63D}"/>
              </a:ext>
            </a:extLst>
          </p:cNvPr>
          <p:cNvGrpSpPr/>
          <p:nvPr userDrawn="1"/>
        </p:nvGrpSpPr>
        <p:grpSpPr>
          <a:xfrm>
            <a:off x="0" y="428400"/>
            <a:ext cx="763200" cy="1498840"/>
            <a:chOff x="0" y="428400"/>
            <a:chExt cx="763200" cy="1498840"/>
          </a:xfrm>
        </p:grpSpPr>
        <p:sp>
          <p:nvSpPr>
            <p:cNvPr id="16" name="Rechteck 15">
              <a:extLst>
                <a:ext uri="{FF2B5EF4-FFF2-40B4-BE49-F238E27FC236}">
                  <a16:creationId xmlns:a16="http://schemas.microsoft.com/office/drawing/2014/main" id="{E6D1CDDE-C948-4E0C-8690-332F4D3E06C8}"/>
                </a:ext>
              </a:extLst>
            </p:cNvPr>
            <p:cNvSpPr/>
            <p:nvPr userDrawn="1"/>
          </p:nvSpPr>
          <p:spPr>
            <a:xfrm>
              <a:off x="0" y="1849602"/>
              <a:ext cx="763200" cy="77638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7" name="Rechteck 16">
              <a:extLst>
                <a:ext uri="{FF2B5EF4-FFF2-40B4-BE49-F238E27FC236}">
                  <a16:creationId xmlns:a16="http://schemas.microsoft.com/office/drawing/2014/main" id="{A14C51F6-1F8E-4616-8749-D8D6FE67D9EC}"/>
                </a:ext>
              </a:extLst>
            </p:cNvPr>
            <p:cNvSpPr/>
            <p:nvPr userDrawn="1"/>
          </p:nvSpPr>
          <p:spPr>
            <a:xfrm>
              <a:off x="0" y="428400"/>
              <a:ext cx="763200" cy="77638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F2390271-FFE5-4CE8-9D5B-7A8ABE3AD10C}"/>
              </a:ext>
            </a:extLst>
          </p:cNvPr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r>
              <a:rPr lang="de-DE"/>
              <a:t>00.00.2020</a:t>
            </a:r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62B33F69-F819-4849-B163-E3B3A9BCECAF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de-DE"/>
              <a:t>© Evangelische Kirche in Deutschland · www.ekd.de</a:t>
            </a:r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794B5773-C1F6-4B81-BC46-836DA40AB29E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6FD2C6BC-AD19-475D-8CAB-16685D72277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256420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/3 Inhalt +  1/3 Bild ho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FA1E201-F0E7-4581-9DE4-47A3D493A4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" y="428400"/>
            <a:ext cx="6992000" cy="1498840"/>
          </a:xfr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A4F825D4-EBBB-447B-AC75-FA95659E676C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62000" y="2354400"/>
            <a:ext cx="6992000" cy="3646800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9pPr>
              <a:defRPr/>
            </a:lvl9pPr>
          </a:lstStyle>
          <a:p>
            <a:pPr lvl="0"/>
            <a:r>
              <a:rPr lang="de-DE"/>
              <a:t>Fließtext</a:t>
            </a:r>
          </a:p>
          <a:p>
            <a:pPr lvl="1"/>
            <a:r>
              <a:rPr lang="de-DE"/>
              <a:t>Bulletpoint rot</a:t>
            </a:r>
          </a:p>
          <a:p>
            <a:pPr lvl="2"/>
            <a:r>
              <a:rPr lang="de-DE"/>
              <a:t>Bulletpoint grau</a:t>
            </a:r>
          </a:p>
          <a:p>
            <a:pPr lvl="3"/>
            <a:r>
              <a:rPr lang="de-DE"/>
              <a:t>Zwischenüberschrift</a:t>
            </a:r>
          </a:p>
          <a:p>
            <a:pPr lvl="4"/>
            <a:r>
              <a:rPr lang="de-DE"/>
              <a:t>Bulletpoint rot halbfett</a:t>
            </a:r>
          </a:p>
          <a:p>
            <a:pPr lvl="5"/>
            <a:r>
              <a:rPr lang="de-DE"/>
              <a:t>Zitat</a:t>
            </a:r>
          </a:p>
          <a:p>
            <a:pPr lvl="6"/>
            <a:r>
              <a:rPr lang="de-DE"/>
              <a:t>Fließtext</a:t>
            </a:r>
          </a:p>
        </p:txBody>
      </p:sp>
      <p:sp>
        <p:nvSpPr>
          <p:cNvPr id="5" name="Bildplatzhalter 4">
            <a:extLst>
              <a:ext uri="{FF2B5EF4-FFF2-40B4-BE49-F238E27FC236}">
                <a16:creationId xmlns:a16="http://schemas.microsoft.com/office/drawing/2014/main" id="{1C0DF084-D372-4F74-8205-6A3783A47A55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8114000" y="857250"/>
            <a:ext cx="4078000" cy="5143950"/>
          </a:xfrm>
          <a:solidFill>
            <a:schemeClr val="tx2">
              <a:lumMod val="20000"/>
              <a:lumOff val="80000"/>
            </a:schemeClr>
          </a:solidFill>
        </p:spPr>
        <p:txBody>
          <a:bodyPr/>
          <a:lstStyle/>
          <a:p>
            <a:r>
              <a:rPr lang="de-DE"/>
              <a:t>Bild durch Klicken auf Symbol hinzufügen</a:t>
            </a:r>
          </a:p>
        </p:txBody>
      </p:sp>
      <p:grpSp>
        <p:nvGrpSpPr>
          <p:cNvPr id="11" name="Gruppieren 10">
            <a:extLst>
              <a:ext uri="{FF2B5EF4-FFF2-40B4-BE49-F238E27FC236}">
                <a16:creationId xmlns:a16="http://schemas.microsoft.com/office/drawing/2014/main" id="{18E2760B-9777-4027-9BC0-54E6FB53503C}"/>
              </a:ext>
            </a:extLst>
          </p:cNvPr>
          <p:cNvGrpSpPr/>
          <p:nvPr userDrawn="1"/>
        </p:nvGrpSpPr>
        <p:grpSpPr>
          <a:xfrm>
            <a:off x="0" y="428400"/>
            <a:ext cx="763200" cy="1498840"/>
            <a:chOff x="0" y="428400"/>
            <a:chExt cx="763200" cy="1498840"/>
          </a:xfrm>
        </p:grpSpPr>
        <p:sp>
          <p:nvSpPr>
            <p:cNvPr id="16" name="Rechteck 15">
              <a:extLst>
                <a:ext uri="{FF2B5EF4-FFF2-40B4-BE49-F238E27FC236}">
                  <a16:creationId xmlns:a16="http://schemas.microsoft.com/office/drawing/2014/main" id="{C3FE702E-5CFF-42CE-9827-4EBE3FC237CF}"/>
                </a:ext>
              </a:extLst>
            </p:cNvPr>
            <p:cNvSpPr/>
            <p:nvPr userDrawn="1"/>
          </p:nvSpPr>
          <p:spPr>
            <a:xfrm>
              <a:off x="0" y="1849602"/>
              <a:ext cx="763200" cy="77638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7" name="Rechteck 16">
              <a:extLst>
                <a:ext uri="{FF2B5EF4-FFF2-40B4-BE49-F238E27FC236}">
                  <a16:creationId xmlns:a16="http://schemas.microsoft.com/office/drawing/2014/main" id="{CADBF9E3-5721-4B98-874F-D1B225836113}"/>
                </a:ext>
              </a:extLst>
            </p:cNvPr>
            <p:cNvSpPr/>
            <p:nvPr userDrawn="1"/>
          </p:nvSpPr>
          <p:spPr>
            <a:xfrm>
              <a:off x="0" y="428400"/>
              <a:ext cx="763200" cy="77638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72090346-58EF-4EEA-B400-FA0872207E3C}"/>
              </a:ext>
            </a:extLst>
          </p:cNvPr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r>
              <a:rPr lang="de-DE"/>
              <a:t>00.00.2020</a:t>
            </a:r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CCDF0B0B-7222-4978-A567-873936C7D327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de-DE"/>
              <a:t>© Evangelische Kirche in Deutschland · www.ekd.de</a:t>
            </a:r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03CF271F-5A08-42E6-9C76-DA62C6986BAD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6FD2C6BC-AD19-475D-8CAB-16685D72277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649463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/2 + 1/2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FA1E201-F0E7-4581-9DE4-47A3D493A4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" y="428400"/>
            <a:ext cx="10668000" cy="1498840"/>
          </a:xfr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A4F825D4-EBBB-447B-AC75-FA95659E676C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62000" y="2354400"/>
            <a:ext cx="5154000" cy="3646800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de-DE"/>
              <a:t>Fließtext</a:t>
            </a:r>
          </a:p>
          <a:p>
            <a:pPr lvl="1"/>
            <a:r>
              <a:rPr lang="de-DE"/>
              <a:t>Bulletpoint rot</a:t>
            </a:r>
          </a:p>
          <a:p>
            <a:pPr lvl="2"/>
            <a:r>
              <a:rPr lang="de-DE"/>
              <a:t>Bulletpoint grau</a:t>
            </a:r>
          </a:p>
          <a:p>
            <a:pPr lvl="3"/>
            <a:r>
              <a:rPr lang="de-DE"/>
              <a:t>Zwischenüberschrift</a:t>
            </a:r>
          </a:p>
          <a:p>
            <a:pPr lvl="4"/>
            <a:r>
              <a:rPr lang="de-DE"/>
              <a:t>Bulletpoint rot halbfett</a:t>
            </a:r>
          </a:p>
          <a:p>
            <a:pPr lvl="5"/>
            <a:r>
              <a:rPr lang="de-DE"/>
              <a:t>Zitat</a:t>
            </a:r>
          </a:p>
          <a:p>
            <a:pPr lvl="6"/>
            <a:r>
              <a:rPr lang="de-DE"/>
              <a:t>Fließtext</a:t>
            </a:r>
          </a:p>
        </p:txBody>
      </p:sp>
      <p:sp>
        <p:nvSpPr>
          <p:cNvPr id="5" name="Bildplatzhalter 4">
            <a:extLst>
              <a:ext uri="{FF2B5EF4-FFF2-40B4-BE49-F238E27FC236}">
                <a16:creationId xmlns:a16="http://schemas.microsoft.com/office/drawing/2014/main" id="{4FB5CC9C-A9D6-405D-B292-1F763E062A8C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6276000" y="2354400"/>
            <a:ext cx="5154000" cy="3646800"/>
          </a:xfrm>
          <a:solidFill>
            <a:schemeClr val="tx2">
              <a:lumMod val="20000"/>
              <a:lumOff val="80000"/>
            </a:schemeClr>
          </a:solidFill>
        </p:spPr>
        <p:txBody>
          <a:bodyPr/>
          <a:lstStyle/>
          <a:p>
            <a:r>
              <a:rPr lang="de-DE"/>
              <a:t>Bild durch Klicken auf Symbol hinzufügen</a:t>
            </a:r>
          </a:p>
        </p:txBody>
      </p:sp>
      <p:grpSp>
        <p:nvGrpSpPr>
          <p:cNvPr id="11" name="Gruppieren 10">
            <a:extLst>
              <a:ext uri="{FF2B5EF4-FFF2-40B4-BE49-F238E27FC236}">
                <a16:creationId xmlns:a16="http://schemas.microsoft.com/office/drawing/2014/main" id="{96C94224-7059-4591-BAEF-E8D144A3CFBF}"/>
              </a:ext>
            </a:extLst>
          </p:cNvPr>
          <p:cNvGrpSpPr/>
          <p:nvPr userDrawn="1"/>
        </p:nvGrpSpPr>
        <p:grpSpPr>
          <a:xfrm>
            <a:off x="0" y="428400"/>
            <a:ext cx="763200" cy="1498840"/>
            <a:chOff x="0" y="428400"/>
            <a:chExt cx="763200" cy="1498840"/>
          </a:xfrm>
        </p:grpSpPr>
        <p:sp>
          <p:nvSpPr>
            <p:cNvPr id="12" name="Rechteck 11">
              <a:extLst>
                <a:ext uri="{FF2B5EF4-FFF2-40B4-BE49-F238E27FC236}">
                  <a16:creationId xmlns:a16="http://schemas.microsoft.com/office/drawing/2014/main" id="{15F1DC7A-79A3-4078-A237-87DD441591D6}"/>
                </a:ext>
              </a:extLst>
            </p:cNvPr>
            <p:cNvSpPr/>
            <p:nvPr userDrawn="1"/>
          </p:nvSpPr>
          <p:spPr>
            <a:xfrm>
              <a:off x="0" y="1849602"/>
              <a:ext cx="763200" cy="77638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6" name="Rechteck 15">
              <a:extLst>
                <a:ext uri="{FF2B5EF4-FFF2-40B4-BE49-F238E27FC236}">
                  <a16:creationId xmlns:a16="http://schemas.microsoft.com/office/drawing/2014/main" id="{B59BAE05-8E66-4D90-A9FE-8E9ACB9EEC88}"/>
                </a:ext>
              </a:extLst>
            </p:cNvPr>
            <p:cNvSpPr/>
            <p:nvPr userDrawn="1"/>
          </p:nvSpPr>
          <p:spPr>
            <a:xfrm>
              <a:off x="0" y="428400"/>
              <a:ext cx="763200" cy="77638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79933E6F-6E18-4B87-AD68-7FE86EA7B07E}"/>
              </a:ext>
            </a:extLst>
          </p:cNvPr>
          <p:cNvSpPr>
            <a:spLocks noGrp="1"/>
          </p:cNvSpPr>
          <p:nvPr>
            <p:ph type="dt" sz="half" idx="18"/>
          </p:nvPr>
        </p:nvSpPr>
        <p:spPr/>
        <p:txBody>
          <a:bodyPr/>
          <a:lstStyle/>
          <a:p>
            <a:r>
              <a:rPr lang="de-DE"/>
              <a:t>00.00.2020</a:t>
            </a:r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A349ED1A-F60A-4187-900C-E4A854162D80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r>
              <a:rPr lang="de-DE"/>
              <a:t>© Evangelische Kirche in Deutschland · www.ekd.de</a:t>
            </a:r>
          </a:p>
        </p:txBody>
      </p:sp>
      <p:sp>
        <p:nvSpPr>
          <p:cNvPr id="10" name="Foliennummernplatzhalter 9">
            <a:extLst>
              <a:ext uri="{FF2B5EF4-FFF2-40B4-BE49-F238E27FC236}">
                <a16:creationId xmlns:a16="http://schemas.microsoft.com/office/drawing/2014/main" id="{5655FEC4-6B8F-4F54-B5E4-1738D2C04187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fld id="{6FD2C6BC-AD19-475D-8CAB-16685D72277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531786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7CD6696C-6E0D-4E2D-B735-8E6C929EE2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" y="428400"/>
            <a:ext cx="10668000" cy="1498840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E02A8688-F50A-41D4-8414-9E0DDCDD39D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62000" y="2355639"/>
            <a:ext cx="10668000" cy="3645108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de-DE"/>
              <a:t>Fließtext</a:t>
            </a:r>
          </a:p>
          <a:p>
            <a:pPr lvl="1"/>
            <a:r>
              <a:rPr lang="de-DE"/>
              <a:t>Bulletpoint rot</a:t>
            </a:r>
          </a:p>
          <a:p>
            <a:pPr lvl="2"/>
            <a:r>
              <a:rPr lang="de-DE"/>
              <a:t>Bulletpoint grau</a:t>
            </a:r>
          </a:p>
          <a:p>
            <a:pPr lvl="3"/>
            <a:r>
              <a:rPr lang="de-DE"/>
              <a:t>Zwischenüberschrift</a:t>
            </a:r>
          </a:p>
          <a:p>
            <a:pPr lvl="4"/>
            <a:r>
              <a:rPr lang="de-DE"/>
              <a:t>Bulletpoint rot und halbfett</a:t>
            </a:r>
          </a:p>
          <a:p>
            <a:pPr lvl="5"/>
            <a:r>
              <a:rPr lang="de-DE"/>
              <a:t>Zitat</a:t>
            </a:r>
          </a:p>
          <a:p>
            <a:pPr lvl="6"/>
            <a:r>
              <a:rPr lang="de-DE"/>
              <a:t>Fließtext</a:t>
            </a:r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9A0B389D-D80B-41B1-8445-481C181C9308}"/>
              </a:ext>
            </a:extLst>
          </p:cNvPr>
          <p:cNvPicPr>
            <a:picLocks noChangeAspect="1"/>
          </p:cNvPicPr>
          <p:nvPr userDrawn="1"/>
        </p:nvPicPr>
        <p:blipFill>
          <a:blip r:embed="rId33"/>
          <a:stretch>
            <a:fillRect/>
          </a:stretch>
        </p:blipFill>
        <p:spPr>
          <a:xfrm>
            <a:off x="9611279" y="6335737"/>
            <a:ext cx="1830008" cy="249409"/>
          </a:xfrm>
          <a:prstGeom prst="rect">
            <a:avLst/>
          </a:prstGeom>
        </p:spPr>
      </p:pic>
      <p:sp>
        <p:nvSpPr>
          <p:cNvPr id="9" name="Datumsplatzhalter 8">
            <a:extLst>
              <a:ext uri="{FF2B5EF4-FFF2-40B4-BE49-F238E27FC236}">
                <a16:creationId xmlns:a16="http://schemas.microsoft.com/office/drawing/2014/main" id="{530DE4B1-8B7C-46FD-92E0-9B5DC7B016A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916942" y="6332188"/>
            <a:ext cx="836337" cy="292103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de-DE"/>
              <a:t>00.00.2020</a:t>
            </a:r>
          </a:p>
        </p:txBody>
      </p:sp>
      <p:sp>
        <p:nvSpPr>
          <p:cNvPr id="10" name="Fußzeilenplatzhalter 9">
            <a:extLst>
              <a:ext uri="{FF2B5EF4-FFF2-40B4-BE49-F238E27FC236}">
                <a16:creationId xmlns:a16="http://schemas.microsoft.com/office/drawing/2014/main" id="{5B6FF086-33C3-4E98-8E90-315C8CE0B09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11610" y="6332188"/>
            <a:ext cx="3857677" cy="292103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de-DE"/>
              <a:t>© Evangelische Kirche in Deutschland · www.ekd.de</a:t>
            </a:r>
          </a:p>
        </p:txBody>
      </p:sp>
      <p:sp>
        <p:nvSpPr>
          <p:cNvPr id="8" name="Foliennummernplatzhalter 7">
            <a:extLst>
              <a:ext uri="{FF2B5EF4-FFF2-40B4-BE49-F238E27FC236}">
                <a16:creationId xmlns:a16="http://schemas.microsoft.com/office/drawing/2014/main" id="{D16FE770-B185-402E-AE87-B1DE1D48A7C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60485" y="6332188"/>
            <a:ext cx="401515" cy="292103"/>
          </a:xfrm>
          <a:prstGeom prst="rect">
            <a:avLst/>
          </a:prstGeom>
        </p:spPr>
        <p:txBody>
          <a:bodyPr vert="horz" lIns="0" tIns="0" rIns="72000" bIns="0" rtlCol="0" anchor="b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D2C6BC-AD19-475D-8CAB-16685D72277C}" type="slidenum">
              <a:rPr lang="de-DE" smtClean="0"/>
              <a:t>‹Nr.›</a:t>
            </a:fld>
            <a:endParaRPr lang="de-DE"/>
          </a:p>
        </p:txBody>
      </p:sp>
      <p:cxnSp>
        <p:nvCxnSpPr>
          <p:cNvPr id="288" name="Gerader Verbinder 287">
            <a:extLst>
              <a:ext uri="{FF2B5EF4-FFF2-40B4-BE49-F238E27FC236}">
                <a16:creationId xmlns:a16="http://schemas.microsoft.com/office/drawing/2014/main" id="{9765EE00-F06C-44CF-94D6-23AA16551AC7}"/>
              </a:ext>
            </a:extLst>
          </p:cNvPr>
          <p:cNvCxnSpPr>
            <a:cxnSpLocks/>
          </p:cNvCxnSpPr>
          <p:nvPr userDrawn="1"/>
        </p:nvCxnSpPr>
        <p:spPr>
          <a:xfrm flipH="1" flipV="1">
            <a:off x="762000" y="6572513"/>
            <a:ext cx="288000" cy="4007"/>
          </a:xfrm>
          <a:prstGeom prst="line">
            <a:avLst/>
          </a:prstGeom>
          <a:ln w="222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544673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98" r:id="rId2"/>
    <p:sldLayoutId id="2147483674" r:id="rId3"/>
    <p:sldLayoutId id="2147483677" r:id="rId4"/>
    <p:sldLayoutId id="2147483686" r:id="rId5"/>
    <p:sldLayoutId id="2147483681" r:id="rId6"/>
    <p:sldLayoutId id="2147483666" r:id="rId7"/>
    <p:sldLayoutId id="2147483691" r:id="rId8"/>
    <p:sldLayoutId id="2147483668" r:id="rId9"/>
    <p:sldLayoutId id="2147483692" r:id="rId10"/>
    <p:sldLayoutId id="2147483682" r:id="rId11"/>
    <p:sldLayoutId id="2147483650" r:id="rId12"/>
    <p:sldLayoutId id="2147483671" r:id="rId13"/>
    <p:sldLayoutId id="2147483662" r:id="rId14"/>
    <p:sldLayoutId id="2147483683" r:id="rId15"/>
    <p:sldLayoutId id="2147483680" r:id="rId16"/>
    <p:sldLayoutId id="2147483694" r:id="rId17"/>
    <p:sldLayoutId id="2147483695" r:id="rId18"/>
    <p:sldLayoutId id="2147483690" r:id="rId19"/>
    <p:sldLayoutId id="2147483670" r:id="rId20"/>
    <p:sldLayoutId id="2147483687" r:id="rId21"/>
    <p:sldLayoutId id="2147483688" r:id="rId22"/>
    <p:sldLayoutId id="2147483689" r:id="rId23"/>
    <p:sldLayoutId id="2147483669" r:id="rId24"/>
    <p:sldLayoutId id="2147483693" r:id="rId25"/>
    <p:sldLayoutId id="2147483665" r:id="rId26"/>
    <p:sldLayoutId id="2147483679" r:id="rId27"/>
    <p:sldLayoutId id="2147483654" r:id="rId28"/>
    <p:sldLayoutId id="2147483661" r:id="rId29"/>
    <p:sldLayoutId id="2147483658" r:id="rId30"/>
    <p:sldLayoutId id="2147483696" r:id="rId31"/>
  </p:sldLayoutIdLst>
  <p:hf hdr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32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98000"/>
        </a:lnSpc>
        <a:spcBef>
          <a:spcPts val="1200"/>
        </a:spcBef>
        <a:buFont typeface="Wingdings" panose="05000000000000000000" pitchFamily="2" charset="2"/>
        <a:buNone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216000" indent="-216000" algn="l" defTabSz="914400" rtl="0" eaLnBrk="1" latinLnBrk="0" hangingPunct="1">
        <a:lnSpc>
          <a:spcPct val="98000"/>
        </a:lnSpc>
        <a:spcBef>
          <a:spcPts val="1200"/>
        </a:spcBef>
        <a:buClr>
          <a:schemeClr val="accent1"/>
        </a:buClr>
        <a:buFont typeface="Wingdings" panose="05000000000000000000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432000" indent="-216000" algn="l" defTabSz="914400" rtl="0" eaLnBrk="1" latinLnBrk="0" hangingPunct="1">
        <a:lnSpc>
          <a:spcPct val="98000"/>
        </a:lnSpc>
        <a:spcBef>
          <a:spcPts val="300"/>
        </a:spcBef>
        <a:buClr>
          <a:schemeClr val="tx2"/>
        </a:buClr>
        <a:buFont typeface="Wingdings" panose="05000000000000000000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0" indent="0" algn="l" defTabSz="914400" rtl="0" eaLnBrk="1" latinLnBrk="0" hangingPunct="1">
        <a:lnSpc>
          <a:spcPct val="98000"/>
        </a:lnSpc>
        <a:spcBef>
          <a:spcPts val="1200"/>
        </a:spcBef>
        <a:buFont typeface="Wingdings" panose="05000000000000000000" pitchFamily="2" charset="2"/>
        <a:buNone/>
        <a:defRPr sz="2000" b="0" kern="1200">
          <a:solidFill>
            <a:schemeClr val="accent1"/>
          </a:solidFill>
          <a:latin typeface="Source Sans Pro SemiBold" panose="020B0603030403020204" pitchFamily="34" charset="0"/>
          <a:ea typeface="Source Sans Pro SemiBold" panose="020B0603030403020204" pitchFamily="34" charset="0"/>
          <a:cs typeface="+mn-cs"/>
        </a:defRPr>
      </a:lvl4pPr>
      <a:lvl5pPr marL="216000" indent="-216000" algn="l" defTabSz="914400" rtl="0" eaLnBrk="1" latinLnBrk="0" hangingPunct="1">
        <a:lnSpc>
          <a:spcPct val="98000"/>
        </a:lnSpc>
        <a:spcBef>
          <a:spcPts val="1200"/>
        </a:spcBef>
        <a:buClr>
          <a:schemeClr val="accent1"/>
        </a:buClr>
        <a:buFont typeface="Wingdings" panose="05000000000000000000" pitchFamily="2" charset="2"/>
        <a:buChar char="§"/>
        <a:defRPr sz="2000" b="0" kern="1200">
          <a:solidFill>
            <a:schemeClr val="tx1"/>
          </a:solidFill>
          <a:latin typeface="Source Sans Pro SemiBold" panose="020B0603030403020204" pitchFamily="34" charset="0"/>
          <a:ea typeface="Source Sans Pro SemiBold" panose="020B0603030403020204" pitchFamily="34" charset="0"/>
          <a:cs typeface="+mn-cs"/>
        </a:defRPr>
      </a:lvl5pPr>
      <a:lvl6pPr marL="0" indent="0" algn="l" defTabSz="914400" rtl="0" eaLnBrk="1" latinLnBrk="0" hangingPunct="1">
        <a:lnSpc>
          <a:spcPct val="98000"/>
        </a:lnSpc>
        <a:spcBef>
          <a:spcPts val="1200"/>
        </a:spcBef>
        <a:buFont typeface="Arial" panose="020B0604020202020204" pitchFamily="34" charset="0"/>
        <a:buNone/>
        <a:defRPr sz="3000" kern="1200">
          <a:solidFill>
            <a:schemeClr val="accent1"/>
          </a:solidFill>
          <a:latin typeface="PT Serif" panose="020A0603040505020204" pitchFamily="18" charset="0"/>
          <a:ea typeface="Source Sans Pro Light" panose="020B0403030403020204" pitchFamily="34" charset="0"/>
          <a:cs typeface="+mn-cs"/>
        </a:defRPr>
      </a:lvl6pPr>
      <a:lvl7pPr marL="0" indent="0" algn="l" defTabSz="914400" rtl="0" eaLnBrk="1" latinLnBrk="0" hangingPunct="1">
        <a:lnSpc>
          <a:spcPct val="98000"/>
        </a:lnSpc>
        <a:spcBef>
          <a:spcPts val="1200"/>
        </a:spcBef>
        <a:buFont typeface="Arial" panose="020B0604020202020204" pitchFamily="34" charset="0"/>
        <a:buNone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0" indent="0" algn="l" defTabSz="914400" rtl="0" eaLnBrk="1" latinLnBrk="0" hangingPunct="1">
        <a:lnSpc>
          <a:spcPct val="98000"/>
        </a:lnSpc>
        <a:spcBef>
          <a:spcPts val="1200"/>
        </a:spcBef>
        <a:buFont typeface="Arial" panose="020B0604020202020204" pitchFamily="34" charset="0"/>
        <a:buNone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0" indent="0" algn="l" defTabSz="914400" rtl="0" eaLnBrk="1" latinLnBrk="0" hangingPunct="1">
        <a:lnSpc>
          <a:spcPct val="98000"/>
        </a:lnSpc>
        <a:spcBef>
          <a:spcPts val="1200"/>
        </a:spcBef>
        <a:buFont typeface="Arial" panose="020B0604020202020204" pitchFamily="34" charset="0"/>
        <a:buNone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userDrawn="1">
          <p15:clr>
            <a:srgbClr val="F26B43"/>
          </p15:clr>
        </p15:guide>
        <p15:guide id="2" pos="7673" userDrawn="1">
          <p15:clr>
            <a:srgbClr val="F26B43"/>
          </p15:clr>
        </p15:guide>
        <p15:guide id="3" pos="483" userDrawn="1">
          <p15:clr>
            <a:srgbClr val="F26B43"/>
          </p15:clr>
        </p15:guide>
        <p15:guide id="6" pos="7197" userDrawn="1">
          <p15:clr>
            <a:srgbClr val="F26B43"/>
          </p15:clr>
        </p15:guide>
        <p15:guide id="7" orient="horz" userDrawn="1">
          <p15:clr>
            <a:srgbClr val="F26B43"/>
          </p15:clr>
        </p15:guide>
        <p15:guide id="8" orient="horz" pos="4320" userDrawn="1">
          <p15:clr>
            <a:srgbClr val="F26B43"/>
          </p15:clr>
        </p15:guide>
        <p15:guide id="9" orient="horz" pos="540" userDrawn="1">
          <p15:clr>
            <a:srgbClr val="F26B43"/>
          </p15:clr>
        </p15:guide>
        <p15:guide id="10" orient="horz" pos="3780" userDrawn="1">
          <p15:clr>
            <a:srgbClr val="F26B43"/>
          </p15:clr>
        </p15:guide>
        <p15:guide id="11" orient="horz" pos="1480" userDrawn="1">
          <p15:clr>
            <a:srgbClr val="F26B43"/>
          </p15:clr>
        </p15:guide>
        <p15:guide id="12" pos="3953" userDrawn="1">
          <p15:clr>
            <a:srgbClr val="F26B43"/>
          </p15:clr>
        </p15:guide>
        <p15:guide id="13" pos="3727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0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platzhalter 4">
            <a:extLst>
              <a:ext uri="{FF2B5EF4-FFF2-40B4-BE49-F238E27FC236}">
                <a16:creationId xmlns:a16="http://schemas.microsoft.com/office/drawing/2014/main" id="{C27307D6-8C17-4B99-8AB5-0C3E44572E4B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/>
          <a:srcRect t="26554" b="26554"/>
          <a:stretch>
            <a:fillRect/>
          </a:stretch>
        </p:blipFill>
        <p:spPr/>
      </p:pic>
      <p:sp>
        <p:nvSpPr>
          <p:cNvPr id="3" name="Titel 2">
            <a:extLst>
              <a:ext uri="{FF2B5EF4-FFF2-40B4-BE49-F238E27FC236}">
                <a16:creationId xmlns:a16="http://schemas.microsoft.com/office/drawing/2014/main" id="{4032D7A5-8B66-4F9D-80EB-D0D7E1154B6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DE" dirty="0"/>
              <a:t>SEO Tools </a:t>
            </a:r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26C665CD-6FB5-411D-B25E-D3FA53035E7C}"/>
              </a:ext>
            </a:extLst>
          </p:cNvPr>
          <p:cNvSpPr txBox="1"/>
          <p:nvPr/>
        </p:nvSpPr>
        <p:spPr>
          <a:xfrm>
            <a:off x="10569075" y="4024639"/>
            <a:ext cx="174442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100" dirty="0">
                <a:solidFill>
                  <a:schemeClr val="bg2">
                    <a:lumMod val="75000"/>
                  </a:schemeClr>
                </a:solidFill>
              </a:rPr>
              <a:t>Unsplash.com/</a:t>
            </a:r>
            <a:r>
              <a:rPr lang="de-DE" sz="1100" dirty="0" err="1">
                <a:solidFill>
                  <a:schemeClr val="bg2">
                    <a:lumMod val="75000"/>
                  </a:schemeClr>
                </a:solidFill>
              </a:rPr>
              <a:t>Merakist</a:t>
            </a:r>
            <a:endParaRPr lang="de-DE" sz="1100" dirty="0">
              <a:solidFill>
                <a:schemeClr val="bg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12340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6">
            <a:extLst>
              <a:ext uri="{FF2B5EF4-FFF2-40B4-BE49-F238E27FC236}">
                <a16:creationId xmlns:a16="http://schemas.microsoft.com/office/drawing/2014/main" id="{13A3DA23-1BA0-4AD2-97CD-3454B8EE25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" y="428400"/>
            <a:ext cx="7383624" cy="1498840"/>
          </a:xfrm>
        </p:spPr>
        <p:txBody>
          <a:bodyPr/>
          <a:lstStyle/>
          <a:p>
            <a:r>
              <a:rPr lang="de-DE" dirty="0"/>
              <a:t>Ryte.com</a:t>
            </a:r>
            <a:br>
              <a:rPr lang="de-DE" dirty="0"/>
            </a:br>
            <a:r>
              <a:rPr lang="de-DE" dirty="0">
                <a:solidFill>
                  <a:schemeClr val="tx1"/>
                </a:solidFill>
              </a:rPr>
              <a:t>SEO Optimierung &amp; Webseitenhygiene</a:t>
            </a:r>
          </a:p>
        </p:txBody>
      </p:sp>
      <p:sp>
        <p:nvSpPr>
          <p:cNvPr id="8" name="Inhaltsplatzhalter 7">
            <a:extLst>
              <a:ext uri="{FF2B5EF4-FFF2-40B4-BE49-F238E27FC236}">
                <a16:creationId xmlns:a16="http://schemas.microsoft.com/office/drawing/2014/main" id="{0293ACD9-D746-4730-AADA-E4E1A9928B1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3"/>
            <a:r>
              <a:rPr lang="de-DE" dirty="0"/>
              <a:t>Gibt Feedback zu …</a:t>
            </a:r>
          </a:p>
          <a:p>
            <a:pPr lvl="1"/>
            <a:r>
              <a:rPr lang="de-DE" dirty="0"/>
              <a:t>Kostenpflichtig</a:t>
            </a:r>
          </a:p>
          <a:p>
            <a:pPr lvl="1"/>
            <a:r>
              <a:rPr lang="de-DE" dirty="0"/>
              <a:t>Website </a:t>
            </a:r>
            <a:r>
              <a:rPr lang="de-DE" dirty="0" err="1"/>
              <a:t>Sucess</a:t>
            </a:r>
            <a:r>
              <a:rPr lang="de-DE" dirty="0"/>
              <a:t>: Prüft z.B. Seiten auf Textlängen etc., wirft 404er aus etc.</a:t>
            </a:r>
          </a:p>
          <a:p>
            <a:pPr lvl="1"/>
            <a:r>
              <a:rPr lang="de-DE" dirty="0"/>
              <a:t>Content </a:t>
            </a:r>
            <a:r>
              <a:rPr lang="de-DE" dirty="0" err="1"/>
              <a:t>Sucess</a:t>
            </a:r>
            <a:r>
              <a:rPr lang="de-DE" dirty="0"/>
              <a:t>: Texte auf Keywords oder Formatierungen prüfen</a:t>
            </a:r>
          </a:p>
          <a:p>
            <a:pPr lvl="1"/>
            <a:r>
              <a:rPr lang="de-DE" dirty="0"/>
              <a:t>Nutzen wir weniger, als wir gerne würden</a:t>
            </a:r>
          </a:p>
          <a:p>
            <a:pPr lvl="1"/>
            <a:endParaRPr lang="de-DE" dirty="0"/>
          </a:p>
          <a:p>
            <a:endParaRPr lang="de-DE" dirty="0"/>
          </a:p>
        </p:txBody>
      </p:sp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F76B28B9-294F-4DFB-85A6-CE731CBC6875}"/>
              </a:ext>
            </a:extLst>
          </p:cNvPr>
          <p:cNvSpPr>
            <a:spLocks noGrp="1"/>
          </p:cNvSpPr>
          <p:nvPr>
            <p:ph type="dt" sz="half" idx="18"/>
          </p:nvPr>
        </p:nvSpPr>
        <p:spPr/>
        <p:txBody>
          <a:bodyPr/>
          <a:lstStyle/>
          <a:p>
            <a:r>
              <a:rPr lang="de-DE"/>
              <a:t>00.00.2020</a:t>
            </a:r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8AAD4C3F-12EB-438D-B208-719FE915273B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r>
              <a:rPr lang="de-DE"/>
              <a:t>© Evangelische Kirche in Deutschland · www.ekd.de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2CBC4B7D-1DA4-42AA-BC79-6C44685C6910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fld id="{6CE43D98-AB3A-4F06-B069-E68CE8E93630}" type="slidenum">
              <a:rPr lang="de-DE" smtClean="0"/>
              <a:pPr/>
              <a:t>2</a:t>
            </a:fld>
            <a:endParaRPr lang="de-DE"/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17F1EE85-7467-48F2-94D8-18BAEB97729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0006"/>
          <a:stretch/>
        </p:blipFill>
        <p:spPr>
          <a:xfrm>
            <a:off x="6280762" y="2354400"/>
            <a:ext cx="5149238" cy="281900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37411723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6">
            <a:extLst>
              <a:ext uri="{FF2B5EF4-FFF2-40B4-BE49-F238E27FC236}">
                <a16:creationId xmlns:a16="http://schemas.microsoft.com/office/drawing/2014/main" id="{13A3DA23-1BA0-4AD2-97CD-3454B8EE25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" y="428400"/>
            <a:ext cx="6618514" cy="1498840"/>
          </a:xfrm>
        </p:spPr>
        <p:txBody>
          <a:bodyPr/>
          <a:lstStyle/>
          <a:p>
            <a:r>
              <a:rPr lang="de-DE" dirty="0"/>
              <a:t>PAC3</a:t>
            </a:r>
            <a:br>
              <a:rPr lang="de-DE" dirty="0"/>
            </a:br>
            <a:r>
              <a:rPr lang="de-DE" dirty="0"/>
              <a:t>Barrierefreie PDFs optimieren</a:t>
            </a:r>
          </a:p>
        </p:txBody>
      </p:sp>
      <p:sp>
        <p:nvSpPr>
          <p:cNvPr id="8" name="Inhaltsplatzhalter 7">
            <a:extLst>
              <a:ext uri="{FF2B5EF4-FFF2-40B4-BE49-F238E27FC236}">
                <a16:creationId xmlns:a16="http://schemas.microsoft.com/office/drawing/2014/main" id="{0293ACD9-D746-4730-AADA-E4E1A9928B1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3"/>
            <a:r>
              <a:rPr lang="de-DE" dirty="0"/>
              <a:t>Software, um PDFs auf Barrierefreiheit und damit auch Suchmaschinensichtbarkeit zu prüfen</a:t>
            </a:r>
          </a:p>
          <a:p>
            <a:pPr lvl="1"/>
            <a:r>
              <a:rPr lang="de-DE" dirty="0"/>
              <a:t>Kostenlos</a:t>
            </a:r>
          </a:p>
          <a:p>
            <a:pPr lvl="1"/>
            <a:r>
              <a:rPr lang="de-DE" dirty="0"/>
              <a:t>Nutzen wir fürs Feedback an Agenturen im Zuge der Abstimmung der Web-PDF</a:t>
            </a:r>
          </a:p>
          <a:p>
            <a:pPr lvl="1"/>
            <a:endParaRPr lang="de-DE" dirty="0"/>
          </a:p>
          <a:p>
            <a:endParaRPr lang="de-DE" dirty="0"/>
          </a:p>
        </p:txBody>
      </p:sp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F76B28B9-294F-4DFB-85A6-CE731CBC6875}"/>
              </a:ext>
            </a:extLst>
          </p:cNvPr>
          <p:cNvSpPr>
            <a:spLocks noGrp="1"/>
          </p:cNvSpPr>
          <p:nvPr>
            <p:ph type="dt" sz="half" idx="18"/>
          </p:nvPr>
        </p:nvSpPr>
        <p:spPr/>
        <p:txBody>
          <a:bodyPr/>
          <a:lstStyle/>
          <a:p>
            <a:r>
              <a:rPr lang="de-DE"/>
              <a:t>00.00.2020</a:t>
            </a:r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8AAD4C3F-12EB-438D-B208-719FE915273B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r>
              <a:rPr lang="de-DE"/>
              <a:t>© Evangelische Kirche in Deutschland · www.ekd.de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2CBC4B7D-1DA4-42AA-BC79-6C44685C6910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fld id="{6CE43D98-AB3A-4F06-B069-E68CE8E93630}" type="slidenum">
              <a:rPr lang="de-DE" smtClean="0"/>
              <a:pPr/>
              <a:t>3</a:t>
            </a:fld>
            <a:endParaRPr lang="de-DE"/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DDA3973E-BA08-49B7-B69B-6D5E59D5B8F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68071" y="857250"/>
            <a:ext cx="4561930" cy="51435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08386192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6">
            <a:extLst>
              <a:ext uri="{FF2B5EF4-FFF2-40B4-BE49-F238E27FC236}">
                <a16:creationId xmlns:a16="http://schemas.microsoft.com/office/drawing/2014/main" id="{13A3DA23-1BA0-4AD2-97CD-3454B8EE25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Yoast</a:t>
            </a:r>
            <a:r>
              <a:rPr lang="de-DE" dirty="0"/>
              <a:t> </a:t>
            </a:r>
            <a:r>
              <a:rPr lang="de-DE" dirty="0" err="1"/>
              <a:t>Seo</a:t>
            </a:r>
            <a:br>
              <a:rPr lang="de-DE" dirty="0"/>
            </a:br>
            <a:r>
              <a:rPr lang="de-DE" dirty="0">
                <a:solidFill>
                  <a:schemeClr val="tx1"/>
                </a:solidFill>
              </a:rPr>
              <a:t>Typo3 Plugin</a:t>
            </a:r>
          </a:p>
        </p:txBody>
      </p:sp>
      <p:sp>
        <p:nvSpPr>
          <p:cNvPr id="8" name="Inhaltsplatzhalter 7">
            <a:extLst>
              <a:ext uri="{FF2B5EF4-FFF2-40B4-BE49-F238E27FC236}">
                <a16:creationId xmlns:a16="http://schemas.microsoft.com/office/drawing/2014/main" id="{0293ACD9-D746-4730-AADA-E4E1A9928B1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3"/>
            <a:r>
              <a:rPr lang="de-DE" dirty="0"/>
              <a:t>Gibt direktes Feedback im CMS zu Suchmaschinenoptimierung der jeweiligen Seite</a:t>
            </a:r>
          </a:p>
          <a:p>
            <a:pPr lvl="1"/>
            <a:r>
              <a:rPr lang="de-DE" dirty="0"/>
              <a:t>Bei uns noch im Testbetrieb</a:t>
            </a:r>
          </a:p>
          <a:p>
            <a:pPr lvl="1"/>
            <a:r>
              <a:rPr lang="de-DE" dirty="0"/>
              <a:t>In der Basisversion kostenlos</a:t>
            </a:r>
          </a:p>
          <a:p>
            <a:endParaRPr lang="de-DE" dirty="0"/>
          </a:p>
        </p:txBody>
      </p:sp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F76B28B9-294F-4DFB-85A6-CE731CBC6875}"/>
              </a:ext>
            </a:extLst>
          </p:cNvPr>
          <p:cNvSpPr>
            <a:spLocks noGrp="1"/>
          </p:cNvSpPr>
          <p:nvPr>
            <p:ph type="dt" sz="half" idx="18"/>
          </p:nvPr>
        </p:nvSpPr>
        <p:spPr/>
        <p:txBody>
          <a:bodyPr/>
          <a:lstStyle/>
          <a:p>
            <a:r>
              <a:rPr lang="de-DE"/>
              <a:t>00.00.2020</a:t>
            </a:r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8AAD4C3F-12EB-438D-B208-719FE915273B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r>
              <a:rPr lang="de-DE"/>
              <a:t>© Evangelische Kirche in Deutschland · www.ekd.de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2CBC4B7D-1DA4-42AA-BC79-6C44685C6910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fld id="{6CE43D98-AB3A-4F06-B069-E68CE8E93630}" type="slidenum">
              <a:rPr lang="de-DE" smtClean="0"/>
              <a:pPr/>
              <a:t>4</a:t>
            </a:fld>
            <a:endParaRPr lang="de-DE"/>
          </a:p>
        </p:txBody>
      </p:sp>
      <p:pic>
        <p:nvPicPr>
          <p:cNvPr id="10" name="Bildplatzhalter 9" descr="Ein Bild, das Baum, sitzend, Schild, Straße enthält.&#10;&#10;Automatisch generierte Beschreibung">
            <a:extLst>
              <a:ext uri="{FF2B5EF4-FFF2-40B4-BE49-F238E27FC236}">
                <a16:creationId xmlns:a16="http://schemas.microsoft.com/office/drawing/2014/main" id="{E9AA50EE-ED02-4E8B-9BF1-6BAD06341BE7}"/>
              </a:ext>
            </a:extLst>
          </p:cNvPr>
          <p:cNvPicPr>
            <a:picLocks noGrp="1" noChangeAspect="1"/>
          </p:cNvPicPr>
          <p:nvPr>
            <p:ph type="pic" sz="quarter" idx="17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pic>
        <p:nvPicPr>
          <p:cNvPr id="5" name="Grafik 4">
            <a:extLst>
              <a:ext uri="{FF2B5EF4-FFF2-40B4-BE49-F238E27FC236}">
                <a16:creationId xmlns:a16="http://schemas.microsoft.com/office/drawing/2014/main" id="{9A10AFAD-3CFE-405F-A925-7C3597C5E1B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40777" y="857249"/>
            <a:ext cx="5365252" cy="514349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58679613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6">
            <a:extLst>
              <a:ext uri="{FF2B5EF4-FFF2-40B4-BE49-F238E27FC236}">
                <a16:creationId xmlns:a16="http://schemas.microsoft.com/office/drawing/2014/main" id="{13A3DA23-1BA0-4AD2-97CD-3454B8EE25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Keyword-Tools</a:t>
            </a:r>
            <a:br>
              <a:rPr lang="de-DE" dirty="0"/>
            </a:br>
            <a:r>
              <a:rPr lang="de-DE" dirty="0">
                <a:solidFill>
                  <a:schemeClr val="tx1"/>
                </a:solidFill>
              </a:rPr>
              <a:t>Keyword-Recherche</a:t>
            </a:r>
          </a:p>
        </p:txBody>
      </p:sp>
      <p:sp>
        <p:nvSpPr>
          <p:cNvPr id="8" name="Inhaltsplatzhalter 7">
            <a:extLst>
              <a:ext uri="{FF2B5EF4-FFF2-40B4-BE49-F238E27FC236}">
                <a16:creationId xmlns:a16="http://schemas.microsoft.com/office/drawing/2014/main" id="{0293ACD9-D746-4730-AADA-E4E1A9928B1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3"/>
            <a:r>
              <a:rPr lang="de-DE" dirty="0"/>
              <a:t>Keyword-tools.org</a:t>
            </a:r>
          </a:p>
          <a:p>
            <a:endParaRPr lang="de-DE" dirty="0"/>
          </a:p>
        </p:txBody>
      </p:sp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F76B28B9-294F-4DFB-85A6-CE731CBC6875}"/>
              </a:ext>
            </a:extLst>
          </p:cNvPr>
          <p:cNvSpPr>
            <a:spLocks noGrp="1"/>
          </p:cNvSpPr>
          <p:nvPr>
            <p:ph type="dt" sz="half" idx="18"/>
          </p:nvPr>
        </p:nvSpPr>
        <p:spPr/>
        <p:txBody>
          <a:bodyPr/>
          <a:lstStyle/>
          <a:p>
            <a:r>
              <a:rPr lang="de-DE"/>
              <a:t>00.00.2020</a:t>
            </a:r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8AAD4C3F-12EB-438D-B208-719FE915273B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r>
              <a:rPr lang="de-DE"/>
              <a:t>© Evangelische Kirche in Deutschland · www.ekd.de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2CBC4B7D-1DA4-42AA-BC79-6C44685C6910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fld id="{6CE43D98-AB3A-4F06-B069-E68CE8E93630}" type="slidenum">
              <a:rPr lang="de-DE" smtClean="0"/>
              <a:pPr/>
              <a:t>5</a:t>
            </a:fld>
            <a:endParaRPr lang="de-DE"/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F0FCFF2A-5B5C-499C-9984-4A83DC67139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4453" y="2830261"/>
            <a:ext cx="4469351" cy="251134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9" name="Inhaltsplatzhalter 7">
            <a:extLst>
              <a:ext uri="{FF2B5EF4-FFF2-40B4-BE49-F238E27FC236}">
                <a16:creationId xmlns:a16="http://schemas.microsoft.com/office/drawing/2014/main" id="{A95CCFBC-DFB0-472D-B350-D62C0BA0B5D0}"/>
              </a:ext>
            </a:extLst>
          </p:cNvPr>
          <p:cNvSpPr txBox="1">
            <a:spLocks/>
          </p:cNvSpPr>
          <p:nvPr/>
        </p:nvSpPr>
        <p:spPr>
          <a:xfrm>
            <a:off x="6276002" y="2354400"/>
            <a:ext cx="5154000" cy="36468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400" rtl="0" eaLnBrk="1" latinLnBrk="0" hangingPunct="1">
              <a:lnSpc>
                <a:spcPct val="98000"/>
              </a:lnSpc>
              <a:spcBef>
                <a:spcPts val="1200"/>
              </a:spcBef>
              <a:buFont typeface="Wingdings" panose="05000000000000000000" pitchFamily="2" charset="2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16000" indent="-216000" algn="l" defTabSz="914400" rtl="0" eaLnBrk="1" latinLnBrk="0" hangingPunct="1">
              <a:lnSpc>
                <a:spcPct val="98000"/>
              </a:lnSpc>
              <a:spcBef>
                <a:spcPts val="12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32000" indent="-216000" algn="l" defTabSz="914400" rtl="0" eaLnBrk="1" latinLnBrk="0" hangingPunct="1">
              <a:lnSpc>
                <a:spcPct val="98000"/>
              </a:lnSpc>
              <a:spcBef>
                <a:spcPts val="300"/>
              </a:spcBef>
              <a:buClr>
                <a:schemeClr val="tx2"/>
              </a:buClr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0" indent="0" algn="l" defTabSz="914400" rtl="0" eaLnBrk="1" latinLnBrk="0" hangingPunct="1">
              <a:lnSpc>
                <a:spcPct val="98000"/>
              </a:lnSpc>
              <a:spcBef>
                <a:spcPts val="1200"/>
              </a:spcBef>
              <a:buFont typeface="Wingdings" panose="05000000000000000000" pitchFamily="2" charset="2"/>
              <a:buNone/>
              <a:defRPr sz="2000" b="0" kern="1200">
                <a:solidFill>
                  <a:schemeClr val="accent1"/>
                </a:solidFill>
                <a:latin typeface="Source Sans Pro SemiBold" panose="020B0603030403020204" pitchFamily="34" charset="0"/>
                <a:ea typeface="Source Sans Pro SemiBold" panose="020B0603030403020204" pitchFamily="34" charset="0"/>
                <a:cs typeface="+mn-cs"/>
              </a:defRPr>
            </a:lvl4pPr>
            <a:lvl5pPr marL="216000" indent="-216000" algn="l" defTabSz="914400" rtl="0" eaLnBrk="1" latinLnBrk="0" hangingPunct="1">
              <a:lnSpc>
                <a:spcPct val="98000"/>
              </a:lnSpc>
              <a:spcBef>
                <a:spcPts val="12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000" b="0" kern="1200">
                <a:solidFill>
                  <a:schemeClr val="tx1"/>
                </a:solidFill>
                <a:latin typeface="Source Sans Pro SemiBold" panose="020B0603030403020204" pitchFamily="34" charset="0"/>
                <a:ea typeface="Source Sans Pro SemiBold" panose="020B0603030403020204" pitchFamily="34" charset="0"/>
                <a:cs typeface="+mn-cs"/>
              </a:defRPr>
            </a:lvl5pPr>
            <a:lvl6pPr marL="0" indent="0" algn="l" defTabSz="914400" rtl="0" eaLnBrk="1" latinLnBrk="0" hangingPunct="1">
              <a:lnSpc>
                <a:spcPct val="98000"/>
              </a:lnSpc>
              <a:spcBef>
                <a:spcPts val="1200"/>
              </a:spcBef>
              <a:buFont typeface="Arial" panose="020B0604020202020204" pitchFamily="34" charset="0"/>
              <a:buNone/>
              <a:defRPr sz="3000" kern="1200">
                <a:solidFill>
                  <a:schemeClr val="accent1"/>
                </a:solidFill>
                <a:latin typeface="PT Serif" panose="020A0603040505020204" pitchFamily="18" charset="0"/>
                <a:ea typeface="Source Sans Pro Light" panose="020B0403030403020204" pitchFamily="34" charset="0"/>
                <a:cs typeface="+mn-cs"/>
              </a:defRPr>
            </a:lvl6pPr>
            <a:lvl7pPr marL="0" indent="0" algn="l" defTabSz="914400" rtl="0" eaLnBrk="1" latinLnBrk="0" hangingPunct="1">
              <a:lnSpc>
                <a:spcPct val="98000"/>
              </a:lnSpc>
              <a:spcBef>
                <a:spcPts val="12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0" indent="0" algn="l" defTabSz="914400" rtl="0" eaLnBrk="1" latinLnBrk="0" hangingPunct="1">
              <a:lnSpc>
                <a:spcPct val="98000"/>
              </a:lnSpc>
              <a:spcBef>
                <a:spcPts val="12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0" indent="0" algn="l" defTabSz="914400" rtl="0" eaLnBrk="1" latinLnBrk="0" hangingPunct="1">
              <a:lnSpc>
                <a:spcPct val="98000"/>
              </a:lnSpc>
              <a:spcBef>
                <a:spcPts val="12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3"/>
            <a:r>
              <a:rPr lang="de-DE" dirty="0"/>
              <a:t>answerthepublic.com</a:t>
            </a:r>
          </a:p>
          <a:p>
            <a:endParaRPr lang="de-DE" dirty="0"/>
          </a:p>
        </p:txBody>
      </p:sp>
      <p:pic>
        <p:nvPicPr>
          <p:cNvPr id="1026" name="Bild 1">
            <a:extLst>
              <a:ext uri="{FF2B5EF4-FFF2-40B4-BE49-F238E27FC236}">
                <a16:creationId xmlns:a16="http://schemas.microsoft.com/office/drawing/2014/main" id="{893914CD-A280-4F5B-AA9E-D6F9264116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6001" y="2834200"/>
            <a:ext cx="5030165" cy="250741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6573015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6">
            <a:extLst>
              <a:ext uri="{FF2B5EF4-FFF2-40B4-BE49-F238E27FC236}">
                <a16:creationId xmlns:a16="http://schemas.microsoft.com/office/drawing/2014/main" id="{13A3DA23-1BA0-4AD2-97CD-3454B8EE25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SEO-Optimierung</a:t>
            </a:r>
            <a:br>
              <a:rPr lang="de-DE" dirty="0"/>
            </a:br>
            <a:r>
              <a:rPr lang="de-DE" dirty="0">
                <a:solidFill>
                  <a:schemeClr val="tx1"/>
                </a:solidFill>
              </a:rPr>
              <a:t>Nachschlagen</a:t>
            </a:r>
          </a:p>
        </p:txBody>
      </p:sp>
      <p:sp>
        <p:nvSpPr>
          <p:cNvPr id="8" name="Inhaltsplatzhalter 7">
            <a:extLst>
              <a:ext uri="{FF2B5EF4-FFF2-40B4-BE49-F238E27FC236}">
                <a16:creationId xmlns:a16="http://schemas.microsoft.com/office/drawing/2014/main" id="{0293ACD9-D746-4730-AADA-E4E1A9928B1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3"/>
            <a:r>
              <a:rPr lang="de-DE" dirty="0"/>
              <a:t>SEO Küche - Lexikon</a:t>
            </a:r>
          </a:p>
          <a:p>
            <a:endParaRPr lang="de-DE" dirty="0"/>
          </a:p>
        </p:txBody>
      </p:sp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F76B28B9-294F-4DFB-85A6-CE731CBC6875}"/>
              </a:ext>
            </a:extLst>
          </p:cNvPr>
          <p:cNvSpPr>
            <a:spLocks noGrp="1"/>
          </p:cNvSpPr>
          <p:nvPr>
            <p:ph type="dt" sz="half" idx="18"/>
          </p:nvPr>
        </p:nvSpPr>
        <p:spPr/>
        <p:txBody>
          <a:bodyPr/>
          <a:lstStyle/>
          <a:p>
            <a:r>
              <a:rPr lang="de-DE"/>
              <a:t>00.00.2020</a:t>
            </a:r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8AAD4C3F-12EB-438D-B208-719FE915273B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r>
              <a:rPr lang="de-DE"/>
              <a:t>© Evangelische Kirche in Deutschland · www.ekd.de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2CBC4B7D-1DA4-42AA-BC79-6C44685C6910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fld id="{6CE43D98-AB3A-4F06-B069-E68CE8E93630}" type="slidenum">
              <a:rPr lang="de-DE" smtClean="0"/>
              <a:pPr/>
              <a:t>6</a:t>
            </a:fld>
            <a:endParaRPr lang="de-DE"/>
          </a:p>
        </p:txBody>
      </p:sp>
      <p:sp>
        <p:nvSpPr>
          <p:cNvPr id="9" name="Inhaltsplatzhalter 7">
            <a:extLst>
              <a:ext uri="{FF2B5EF4-FFF2-40B4-BE49-F238E27FC236}">
                <a16:creationId xmlns:a16="http://schemas.microsoft.com/office/drawing/2014/main" id="{A95CCFBC-DFB0-472D-B350-D62C0BA0B5D0}"/>
              </a:ext>
            </a:extLst>
          </p:cNvPr>
          <p:cNvSpPr txBox="1">
            <a:spLocks/>
          </p:cNvSpPr>
          <p:nvPr/>
        </p:nvSpPr>
        <p:spPr>
          <a:xfrm>
            <a:off x="6276002" y="2354400"/>
            <a:ext cx="5154000" cy="36468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400" rtl="0" eaLnBrk="1" latinLnBrk="0" hangingPunct="1">
              <a:lnSpc>
                <a:spcPct val="98000"/>
              </a:lnSpc>
              <a:spcBef>
                <a:spcPts val="1200"/>
              </a:spcBef>
              <a:buFont typeface="Wingdings" panose="05000000000000000000" pitchFamily="2" charset="2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16000" indent="-216000" algn="l" defTabSz="914400" rtl="0" eaLnBrk="1" latinLnBrk="0" hangingPunct="1">
              <a:lnSpc>
                <a:spcPct val="98000"/>
              </a:lnSpc>
              <a:spcBef>
                <a:spcPts val="12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32000" indent="-216000" algn="l" defTabSz="914400" rtl="0" eaLnBrk="1" latinLnBrk="0" hangingPunct="1">
              <a:lnSpc>
                <a:spcPct val="98000"/>
              </a:lnSpc>
              <a:spcBef>
                <a:spcPts val="300"/>
              </a:spcBef>
              <a:buClr>
                <a:schemeClr val="tx2"/>
              </a:buClr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0" indent="0" algn="l" defTabSz="914400" rtl="0" eaLnBrk="1" latinLnBrk="0" hangingPunct="1">
              <a:lnSpc>
                <a:spcPct val="98000"/>
              </a:lnSpc>
              <a:spcBef>
                <a:spcPts val="1200"/>
              </a:spcBef>
              <a:buFont typeface="Wingdings" panose="05000000000000000000" pitchFamily="2" charset="2"/>
              <a:buNone/>
              <a:defRPr sz="2000" b="0" kern="1200">
                <a:solidFill>
                  <a:schemeClr val="accent1"/>
                </a:solidFill>
                <a:latin typeface="Source Sans Pro SemiBold" panose="020B0603030403020204" pitchFamily="34" charset="0"/>
                <a:ea typeface="Source Sans Pro SemiBold" panose="020B0603030403020204" pitchFamily="34" charset="0"/>
                <a:cs typeface="+mn-cs"/>
              </a:defRPr>
            </a:lvl4pPr>
            <a:lvl5pPr marL="216000" indent="-216000" algn="l" defTabSz="914400" rtl="0" eaLnBrk="1" latinLnBrk="0" hangingPunct="1">
              <a:lnSpc>
                <a:spcPct val="98000"/>
              </a:lnSpc>
              <a:spcBef>
                <a:spcPts val="12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000" b="0" kern="1200">
                <a:solidFill>
                  <a:schemeClr val="tx1"/>
                </a:solidFill>
                <a:latin typeface="Source Sans Pro SemiBold" panose="020B0603030403020204" pitchFamily="34" charset="0"/>
                <a:ea typeface="Source Sans Pro SemiBold" panose="020B0603030403020204" pitchFamily="34" charset="0"/>
                <a:cs typeface="+mn-cs"/>
              </a:defRPr>
            </a:lvl5pPr>
            <a:lvl6pPr marL="0" indent="0" algn="l" defTabSz="914400" rtl="0" eaLnBrk="1" latinLnBrk="0" hangingPunct="1">
              <a:lnSpc>
                <a:spcPct val="98000"/>
              </a:lnSpc>
              <a:spcBef>
                <a:spcPts val="1200"/>
              </a:spcBef>
              <a:buFont typeface="Arial" panose="020B0604020202020204" pitchFamily="34" charset="0"/>
              <a:buNone/>
              <a:defRPr sz="3000" kern="1200">
                <a:solidFill>
                  <a:schemeClr val="accent1"/>
                </a:solidFill>
                <a:latin typeface="PT Serif" panose="020A0603040505020204" pitchFamily="18" charset="0"/>
                <a:ea typeface="Source Sans Pro Light" panose="020B0403030403020204" pitchFamily="34" charset="0"/>
                <a:cs typeface="+mn-cs"/>
              </a:defRPr>
            </a:lvl6pPr>
            <a:lvl7pPr marL="0" indent="0" algn="l" defTabSz="914400" rtl="0" eaLnBrk="1" latinLnBrk="0" hangingPunct="1">
              <a:lnSpc>
                <a:spcPct val="98000"/>
              </a:lnSpc>
              <a:spcBef>
                <a:spcPts val="12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0" indent="0" algn="l" defTabSz="914400" rtl="0" eaLnBrk="1" latinLnBrk="0" hangingPunct="1">
              <a:lnSpc>
                <a:spcPct val="98000"/>
              </a:lnSpc>
              <a:spcBef>
                <a:spcPts val="12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0" indent="0" algn="l" defTabSz="914400" rtl="0" eaLnBrk="1" latinLnBrk="0" hangingPunct="1">
              <a:lnSpc>
                <a:spcPct val="98000"/>
              </a:lnSpc>
              <a:spcBef>
                <a:spcPts val="12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3"/>
            <a:r>
              <a:rPr lang="de-DE" dirty="0"/>
              <a:t>SEO Küche - Architektur</a:t>
            </a:r>
          </a:p>
          <a:p>
            <a:endParaRPr lang="de-DE" dirty="0"/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04CDC7E5-ACBE-4FAC-89AA-2EBEE152AD5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3916" y="2834200"/>
            <a:ext cx="4469888" cy="251165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2" name="Grafik 11">
            <a:extLst>
              <a:ext uri="{FF2B5EF4-FFF2-40B4-BE49-F238E27FC236}">
                <a16:creationId xmlns:a16="http://schemas.microsoft.com/office/drawing/2014/main" id="{A961E52C-1EC8-4B76-AF37-DCC0A8CFC75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90901" y="2834200"/>
            <a:ext cx="4465159" cy="251165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98414635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">
  <a:themeElements>
    <a:clrScheme name="EKD">
      <a:dk1>
        <a:sysClr val="windowText" lastClr="000000"/>
      </a:dk1>
      <a:lt1>
        <a:sysClr val="window" lastClr="FFFFFF"/>
      </a:lt1>
      <a:dk2>
        <a:srgbClr val="515450"/>
      </a:dk2>
      <a:lt2>
        <a:srgbClr val="FFFFFF"/>
      </a:lt2>
      <a:accent1>
        <a:srgbClr val="BB0F26"/>
      </a:accent1>
      <a:accent2>
        <a:srgbClr val="EF7D00"/>
      </a:accent2>
      <a:accent3>
        <a:srgbClr val="551285"/>
      </a:accent3>
      <a:accent4>
        <a:srgbClr val="296AB7"/>
      </a:accent4>
      <a:accent5>
        <a:srgbClr val="00998B"/>
      </a:accent5>
      <a:accent6>
        <a:srgbClr val="95C11F"/>
      </a:accent6>
      <a:hlink>
        <a:srgbClr val="000000"/>
      </a:hlink>
      <a:folHlink>
        <a:srgbClr val="551285"/>
      </a:folHlink>
    </a:clrScheme>
    <a:fontScheme name="EKD">
      <a:majorFont>
        <a:latin typeface="PT Serif"/>
        <a:ea typeface=""/>
        <a:cs typeface=""/>
      </a:majorFont>
      <a:minorFont>
        <a:latin typeface="Source Sans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custClrLst>
    <a:custClr name="Schwarz 100%">
      <a:srgbClr val="000000"/>
    </a:custClr>
    <a:custClr name="Schwarz 80%">
      <a:srgbClr val="333333"/>
    </a:custClr>
    <a:custClr name="Schwarz 60%">
      <a:srgbClr val="666666"/>
    </a:custClr>
    <a:custClr name="Schwarz 40%">
      <a:srgbClr val="999999"/>
    </a:custClr>
    <a:custClr name="Schwarz 20%">
      <a:srgbClr val="CCCCCC"/>
    </a:custClr>
    <a:custClr>
      <a:srgbClr val="FFFFFF"/>
    </a:custClr>
    <a:custClr>
      <a:srgbClr val="FFFFFF"/>
    </a:custClr>
    <a:custClr>
      <a:srgbClr val="FFFFFF"/>
    </a:custClr>
    <a:custClr>
      <a:srgbClr val="FFFFFF"/>
    </a:custClr>
    <a:custClr>
      <a:srgbClr val="FFFFFF"/>
    </a:custClr>
    <a:custClr name="Grau 100%">
      <a:srgbClr val="515450"/>
    </a:custClr>
    <a:custClr name="Grau 80%">
      <a:srgbClr val="747673"/>
    </a:custClr>
    <a:custClr name="Grau 60%">
      <a:srgbClr val="979896"/>
    </a:custClr>
    <a:custClr name="Grau 40%">
      <a:srgbClr val="B9BBB9"/>
    </a:custClr>
    <a:custClr name="Grau 20%">
      <a:srgbClr val="DCDDDC"/>
    </a:custClr>
    <a:custClr>
      <a:srgbClr val="FFFFFF"/>
    </a:custClr>
    <a:custClr>
      <a:srgbClr val="FFFFFF"/>
    </a:custClr>
    <a:custClr>
      <a:srgbClr val="FFFFFF"/>
    </a:custClr>
    <a:custClr>
      <a:srgbClr val="FFFFFF"/>
    </a:custClr>
    <a:custClr>
      <a:srgbClr val="FFFFFF"/>
    </a:custClr>
    <a:custClr name="EKD">
      <a:srgbClr val="FEC240"/>
    </a:custClr>
    <a:custClr name="EKD">
      <a:srgbClr val="EF7D00"/>
    </a:custClr>
    <a:custClr name="EKD">
      <a:srgbClr val="E5005B"/>
    </a:custClr>
    <a:custClr name="EKD">
      <a:srgbClr val="551285"/>
    </a:custClr>
    <a:custClr name="EKD">
      <a:srgbClr val="296AB7"/>
    </a:custClr>
    <a:custClr name="EKD">
      <a:srgbClr val="A1DAF8"/>
    </a:custClr>
    <a:custClr name="EKD">
      <a:srgbClr val="00998B"/>
    </a:custClr>
    <a:custClr name="EKD">
      <a:srgbClr val="95C11F"/>
    </a:custClr>
    <a:custClr name="EKD">
      <a:srgbClr val="45701E"/>
    </a:custClr>
    <a:custClr name="EKD">
      <a:srgbClr val="FFFFFF"/>
    </a:custClr>
  </a:custClrLst>
  <a:extLst>
    <a:ext uri="{05A4C25C-085E-4340-85A3-A5531E510DB2}">
      <thm15:themeFamily xmlns:thm15="http://schemas.microsoft.com/office/thememl/2012/main" name="EKD-PPT-Vorlage_Kurzversion.pptx" id="{164204A0-8E78-46DE-897F-9C44DC240B83}" vid="{4DA69E3D-EC41-49C3-90FF-F09BA3463690}"/>
    </a:ext>
  </a:extLst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EKD-PPT-Vorlage_Kurzversion</Template>
  <TotalTime>0</TotalTime>
  <Words>199</Words>
  <Application>Microsoft Office PowerPoint</Application>
  <PresentationFormat>Breitbild</PresentationFormat>
  <Paragraphs>42</Paragraphs>
  <Slides>6</Slides>
  <Notes>5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6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6</vt:i4>
      </vt:variant>
    </vt:vector>
  </HeadingPairs>
  <TitlesOfParts>
    <vt:vector size="13" baseType="lpstr">
      <vt:lpstr>Source Sans Pro</vt:lpstr>
      <vt:lpstr>Arial</vt:lpstr>
      <vt:lpstr>Calibri</vt:lpstr>
      <vt:lpstr>Source Sans Pro SemiBold</vt:lpstr>
      <vt:lpstr>PT Serif</vt:lpstr>
      <vt:lpstr>Wingdings</vt:lpstr>
      <vt:lpstr>Office</vt:lpstr>
      <vt:lpstr>SEO Tools </vt:lpstr>
      <vt:lpstr>Ryte.com SEO Optimierung &amp; Webseitenhygiene</vt:lpstr>
      <vt:lpstr>PAC3 Barrierefreie PDFs optimieren</vt:lpstr>
      <vt:lpstr>Yoast Seo Typo3 Plugin</vt:lpstr>
      <vt:lpstr>Keyword-Tools Keyword-Recherche</vt:lpstr>
      <vt:lpstr>SEO-Optimierung Nachschlagen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Roosen-Runge, Grischa</dc:creator>
  <cp:lastModifiedBy>Roosen-Runge, Grischa</cp:lastModifiedBy>
  <cp:revision>6</cp:revision>
  <dcterms:created xsi:type="dcterms:W3CDTF">2021-06-29T06:08:04Z</dcterms:created>
  <dcterms:modified xsi:type="dcterms:W3CDTF">2021-06-29T08:01:17Z</dcterms:modified>
</cp:coreProperties>
</file>